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95" r:id="rId4"/>
    <p:sldId id="294" r:id="rId5"/>
    <p:sldId id="279" r:id="rId6"/>
    <p:sldId id="280" r:id="rId7"/>
    <p:sldId id="259" r:id="rId8"/>
    <p:sldId id="296" r:id="rId9"/>
    <p:sldId id="270" r:id="rId10"/>
    <p:sldId id="293" r:id="rId11"/>
    <p:sldId id="260" r:id="rId12"/>
    <p:sldId id="261" r:id="rId13"/>
    <p:sldId id="290" r:id="rId14"/>
    <p:sldId id="281" r:id="rId15"/>
    <p:sldId id="283" r:id="rId16"/>
    <p:sldId id="284" r:id="rId17"/>
    <p:sldId id="265" r:id="rId18"/>
    <p:sldId id="287" r:id="rId19"/>
    <p:sldId id="292" r:id="rId20"/>
    <p:sldId id="286" r:id="rId21"/>
    <p:sldId id="289" r:id="rId22"/>
    <p:sldId id="291" r:id="rId23"/>
    <p:sldId id="297" r:id="rId24"/>
  </p:sldIdLst>
  <p:sldSz cx="9144000" cy="6858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BDD0E9"/>
    <a:srgbClr val="00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9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323D6-CF9F-45EA-9612-5C2E394D19FC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C173C5D1-EF4B-472E-8725-6906518E894E}">
      <dgm:prSet phldrT="[Texto]"/>
      <dgm:spPr/>
      <dgm:t>
        <a:bodyPr/>
        <a:lstStyle/>
        <a:p>
          <a:r>
            <a:rPr lang="es-CL" dirty="0" smtClean="0"/>
            <a:t>Investigación en Docencia</a:t>
          </a:r>
          <a:endParaRPr lang="es-CL" dirty="0"/>
        </a:p>
      </dgm:t>
    </dgm:pt>
    <dgm:pt modelId="{972BD55A-6285-4639-AB43-4B48125288BC}" type="parTrans" cxnId="{B20DEA56-90DE-404A-9A0B-CDF1DE2DAC3B}">
      <dgm:prSet/>
      <dgm:spPr/>
      <dgm:t>
        <a:bodyPr/>
        <a:lstStyle/>
        <a:p>
          <a:endParaRPr lang="es-CL"/>
        </a:p>
      </dgm:t>
    </dgm:pt>
    <dgm:pt modelId="{5C793B55-680D-48D6-B2E2-B4C550FC522C}" type="sibTrans" cxnId="{B20DEA56-90DE-404A-9A0B-CDF1DE2DAC3B}">
      <dgm:prSet/>
      <dgm:spPr/>
      <dgm:t>
        <a:bodyPr/>
        <a:lstStyle/>
        <a:p>
          <a:endParaRPr lang="es-CL"/>
        </a:p>
      </dgm:t>
    </dgm:pt>
    <dgm:pt modelId="{B8B1631E-F4DB-4502-B1FD-68942E9C0B93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CL" sz="1500" dirty="0" smtClean="0"/>
            <a:t>Acreditación Carreras (CNA)</a:t>
          </a:r>
          <a:endParaRPr lang="es-CL" sz="1500" dirty="0"/>
        </a:p>
      </dgm:t>
    </dgm:pt>
    <dgm:pt modelId="{82813D40-B932-424F-8ECA-D4496DC9E7B8}" type="parTrans" cxnId="{B12FB011-9C32-4919-B127-7D5B07AB20BD}">
      <dgm:prSet/>
      <dgm:spPr/>
      <dgm:t>
        <a:bodyPr/>
        <a:lstStyle/>
        <a:p>
          <a:endParaRPr lang="es-CL"/>
        </a:p>
      </dgm:t>
    </dgm:pt>
    <dgm:pt modelId="{03DE49D7-A746-4FA6-AA31-151A02260399}" type="sibTrans" cxnId="{B12FB011-9C32-4919-B127-7D5B07AB20BD}">
      <dgm:prSet/>
      <dgm:spPr/>
      <dgm:t>
        <a:bodyPr/>
        <a:lstStyle/>
        <a:p>
          <a:endParaRPr lang="es-CL"/>
        </a:p>
      </dgm:t>
    </dgm:pt>
    <dgm:pt modelId="{49CD24AA-6787-4E06-B2DF-B89DC96ABE39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CL" sz="1500" dirty="0" smtClean="0"/>
            <a:t>Carrera  y Jerarquización  académica</a:t>
          </a:r>
          <a:endParaRPr lang="es-CL" sz="1500" dirty="0"/>
        </a:p>
      </dgm:t>
    </dgm:pt>
    <dgm:pt modelId="{B646BB32-E698-4726-98CB-302CE45F219B}" type="parTrans" cxnId="{377A97DA-0C2A-4123-9252-182364BE7E74}">
      <dgm:prSet/>
      <dgm:spPr/>
      <dgm:t>
        <a:bodyPr/>
        <a:lstStyle/>
        <a:p>
          <a:endParaRPr lang="es-CL"/>
        </a:p>
      </dgm:t>
    </dgm:pt>
    <dgm:pt modelId="{C96AB872-935B-4F25-8DE5-8A5C5FBC1E87}" type="sibTrans" cxnId="{377A97DA-0C2A-4123-9252-182364BE7E74}">
      <dgm:prSet/>
      <dgm:spPr/>
      <dgm:t>
        <a:bodyPr/>
        <a:lstStyle/>
        <a:p>
          <a:endParaRPr lang="es-CL"/>
        </a:p>
      </dgm:t>
    </dgm:pt>
    <dgm:pt modelId="{2FEAC139-763F-4181-A9DA-B5365FCF594F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CL" sz="1500" dirty="0" smtClean="0"/>
            <a:t>Estatuto Académico y Calificación Académica</a:t>
          </a:r>
          <a:endParaRPr lang="es-CL" sz="1500" dirty="0"/>
        </a:p>
      </dgm:t>
    </dgm:pt>
    <dgm:pt modelId="{B3A3AC65-6156-4ED5-8A72-C1EEEAC92EE4}" type="parTrans" cxnId="{1A66D6B4-8DDB-4DA6-AC04-8BC5AF444D22}">
      <dgm:prSet/>
      <dgm:spPr/>
      <dgm:t>
        <a:bodyPr/>
        <a:lstStyle/>
        <a:p>
          <a:endParaRPr lang="es-CL"/>
        </a:p>
      </dgm:t>
    </dgm:pt>
    <dgm:pt modelId="{7700B5CE-BDD8-4458-8276-797C8319C0C6}" type="sibTrans" cxnId="{1A66D6B4-8DDB-4DA6-AC04-8BC5AF444D22}">
      <dgm:prSet/>
      <dgm:spPr/>
      <dgm:t>
        <a:bodyPr/>
        <a:lstStyle/>
        <a:p>
          <a:endParaRPr lang="es-CL"/>
        </a:p>
      </dgm:t>
    </dgm:pt>
    <dgm:pt modelId="{FE6DA3C6-F846-4868-AF46-4A393F25F25B}">
      <dgm:prSet custT="1"/>
      <dgm:spPr>
        <a:solidFill>
          <a:srgbClr val="92D050"/>
        </a:solidFill>
      </dgm:spPr>
      <dgm:t>
        <a:bodyPr/>
        <a:lstStyle/>
        <a:p>
          <a:r>
            <a:rPr lang="es-CL" sz="1500" dirty="0" smtClean="0"/>
            <a:t>Requerimientos de los Docentes</a:t>
          </a:r>
          <a:endParaRPr lang="es-CL" sz="1500" dirty="0"/>
        </a:p>
      </dgm:t>
    </dgm:pt>
    <dgm:pt modelId="{B5234D66-B1C6-4A48-88D6-73E97964F1EA}" type="parTrans" cxnId="{8B37D87A-0BE3-4E21-931F-AECBA33406F0}">
      <dgm:prSet/>
      <dgm:spPr/>
      <dgm:t>
        <a:bodyPr/>
        <a:lstStyle/>
        <a:p>
          <a:endParaRPr lang="es-CL"/>
        </a:p>
      </dgm:t>
    </dgm:pt>
    <dgm:pt modelId="{FE814623-60D4-4354-A25A-D126E5EDF0BC}" type="sibTrans" cxnId="{8B37D87A-0BE3-4E21-931F-AECBA33406F0}">
      <dgm:prSet/>
      <dgm:spPr/>
      <dgm:t>
        <a:bodyPr/>
        <a:lstStyle/>
        <a:p>
          <a:endParaRPr lang="es-CL"/>
        </a:p>
      </dgm:t>
    </dgm:pt>
    <dgm:pt modelId="{604F395A-AEAA-45D3-953F-1B49B67A1398}">
      <dgm:prSet custT="1"/>
      <dgm:spPr>
        <a:solidFill>
          <a:srgbClr val="92D050"/>
        </a:solidFill>
      </dgm:spPr>
      <dgm:t>
        <a:bodyPr/>
        <a:lstStyle/>
        <a:p>
          <a:r>
            <a:rPr lang="es-CL" sz="1500" dirty="0" smtClean="0"/>
            <a:t>Dirección de Investigación Concurso Proyectos de Investigación</a:t>
          </a:r>
          <a:endParaRPr lang="es-CL" sz="1500" dirty="0"/>
        </a:p>
      </dgm:t>
    </dgm:pt>
    <dgm:pt modelId="{AB51AEF8-32CE-489B-AF34-883F03CB4B8F}" type="parTrans" cxnId="{947529F0-0389-4EFA-9B2F-591F4E8B72BE}">
      <dgm:prSet/>
      <dgm:spPr/>
      <dgm:t>
        <a:bodyPr/>
        <a:lstStyle/>
        <a:p>
          <a:endParaRPr lang="es-CL"/>
        </a:p>
      </dgm:t>
    </dgm:pt>
    <dgm:pt modelId="{FD3A9A34-B764-4110-9942-F6D7B52DC234}" type="sibTrans" cxnId="{947529F0-0389-4EFA-9B2F-591F4E8B72BE}">
      <dgm:prSet/>
      <dgm:spPr/>
      <dgm:t>
        <a:bodyPr/>
        <a:lstStyle/>
        <a:p>
          <a:endParaRPr lang="es-CL"/>
        </a:p>
      </dgm:t>
    </dgm:pt>
    <dgm:pt modelId="{53002629-2E01-4FEC-9888-988EBB25B4B5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CL" sz="1500" dirty="0" smtClean="0"/>
            <a:t>PMI-CD, FID, Convenio Marco Ues.CUECH</a:t>
          </a:r>
          <a:endParaRPr lang="es-CL" sz="1500" dirty="0"/>
        </a:p>
      </dgm:t>
    </dgm:pt>
    <dgm:pt modelId="{39EC9DAE-7FFE-4D23-820B-2E17A8BD30DD}" type="parTrans" cxnId="{2A438312-FDD0-4CB7-836F-886533A59150}">
      <dgm:prSet/>
      <dgm:spPr/>
      <dgm:t>
        <a:bodyPr/>
        <a:lstStyle/>
        <a:p>
          <a:endParaRPr lang="es-CL"/>
        </a:p>
      </dgm:t>
    </dgm:pt>
    <dgm:pt modelId="{C1185B41-8CC4-43E4-8EC6-03B3AEEE1A8E}" type="sibTrans" cxnId="{2A438312-FDD0-4CB7-836F-886533A59150}">
      <dgm:prSet/>
      <dgm:spPr/>
      <dgm:t>
        <a:bodyPr/>
        <a:lstStyle/>
        <a:p>
          <a:endParaRPr lang="es-CL"/>
        </a:p>
      </dgm:t>
    </dgm:pt>
    <dgm:pt modelId="{4614DE8E-4FC6-451D-8362-8AF56B0B136A}" type="pres">
      <dgm:prSet presAssocID="{5B8323D6-CF9F-45EA-9612-5C2E394D19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D07FE98-8F98-4A11-8696-80D16DC32E37}" type="pres">
      <dgm:prSet presAssocID="{C173C5D1-EF4B-472E-8725-6906518E894E}" presName="centerShape" presStyleLbl="node0" presStyleIdx="0" presStyleCnt="1" custScaleX="160926" custScaleY="144224"/>
      <dgm:spPr/>
      <dgm:t>
        <a:bodyPr/>
        <a:lstStyle/>
        <a:p>
          <a:endParaRPr lang="es-CL"/>
        </a:p>
      </dgm:t>
    </dgm:pt>
    <dgm:pt modelId="{905A2FE7-56C3-49E0-9A64-F1CDB609BF0C}" type="pres">
      <dgm:prSet presAssocID="{82813D40-B932-424F-8ECA-D4496DC9E7B8}" presName="Name9" presStyleLbl="parChTrans1D2" presStyleIdx="0" presStyleCnt="6"/>
      <dgm:spPr/>
      <dgm:t>
        <a:bodyPr/>
        <a:lstStyle/>
        <a:p>
          <a:endParaRPr lang="es-CL"/>
        </a:p>
      </dgm:t>
    </dgm:pt>
    <dgm:pt modelId="{13D19888-1081-4C2E-9516-E9B53E84A819}" type="pres">
      <dgm:prSet presAssocID="{82813D40-B932-424F-8ECA-D4496DC9E7B8}" presName="connTx" presStyleLbl="parChTrans1D2" presStyleIdx="0" presStyleCnt="6"/>
      <dgm:spPr/>
      <dgm:t>
        <a:bodyPr/>
        <a:lstStyle/>
        <a:p>
          <a:endParaRPr lang="es-CL"/>
        </a:p>
      </dgm:t>
    </dgm:pt>
    <dgm:pt modelId="{6951BA1F-844E-4BB6-B1DB-C9A8AB14DADC}" type="pres">
      <dgm:prSet presAssocID="{B8B1631E-F4DB-4502-B1FD-68942E9C0B93}" presName="node" presStyleLbl="node1" presStyleIdx="0" presStyleCnt="6" custScaleX="111310" custScaleY="112638" custRadScaleRad="134200" custRadScaleInc="-15666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9837B4-390B-45E1-8E21-2E6548F903B6}" type="pres">
      <dgm:prSet presAssocID="{B646BB32-E698-4726-98CB-302CE45F219B}" presName="Name9" presStyleLbl="parChTrans1D2" presStyleIdx="1" presStyleCnt="6"/>
      <dgm:spPr/>
      <dgm:t>
        <a:bodyPr/>
        <a:lstStyle/>
        <a:p>
          <a:endParaRPr lang="es-CL"/>
        </a:p>
      </dgm:t>
    </dgm:pt>
    <dgm:pt modelId="{72C428E4-773D-4ADB-B6E2-972C2A2AC169}" type="pres">
      <dgm:prSet presAssocID="{B646BB32-E698-4726-98CB-302CE45F219B}" presName="connTx" presStyleLbl="parChTrans1D2" presStyleIdx="1" presStyleCnt="6"/>
      <dgm:spPr/>
      <dgm:t>
        <a:bodyPr/>
        <a:lstStyle/>
        <a:p>
          <a:endParaRPr lang="es-CL"/>
        </a:p>
      </dgm:t>
    </dgm:pt>
    <dgm:pt modelId="{46609EA7-2C2A-4C7D-911E-2D70F4060609}" type="pres">
      <dgm:prSet presAssocID="{49CD24AA-6787-4E06-B2DF-B89DC96ABE39}" presName="node" presStyleLbl="node1" presStyleIdx="1" presStyleCnt="6" custScaleX="119148" custScaleY="105246" custRadScaleRad="136125" custRadScaleInc="-4046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A6F0F6-D8F0-464D-8EC1-AE859A6AD326}" type="pres">
      <dgm:prSet presAssocID="{39EC9DAE-7FFE-4D23-820B-2E17A8BD30DD}" presName="Name9" presStyleLbl="parChTrans1D2" presStyleIdx="2" presStyleCnt="6"/>
      <dgm:spPr/>
      <dgm:t>
        <a:bodyPr/>
        <a:lstStyle/>
        <a:p>
          <a:endParaRPr lang="es-CL"/>
        </a:p>
      </dgm:t>
    </dgm:pt>
    <dgm:pt modelId="{804281B7-D49E-46B3-B81B-70E284992DA3}" type="pres">
      <dgm:prSet presAssocID="{39EC9DAE-7FFE-4D23-820B-2E17A8BD30DD}" presName="connTx" presStyleLbl="parChTrans1D2" presStyleIdx="2" presStyleCnt="6"/>
      <dgm:spPr/>
      <dgm:t>
        <a:bodyPr/>
        <a:lstStyle/>
        <a:p>
          <a:endParaRPr lang="es-CL"/>
        </a:p>
      </dgm:t>
    </dgm:pt>
    <dgm:pt modelId="{8097EACD-A23C-4736-9463-F27016FA93B5}" type="pres">
      <dgm:prSet presAssocID="{53002629-2E01-4FEC-9888-988EBB25B4B5}" presName="node" presStyleLbl="node1" presStyleIdx="2" presStyleCnt="6" custScaleX="109385" custScaleY="110280" custRadScaleRad="144732" custRadScaleInc="-10153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4F1200-CFC3-4609-8CF8-3CC8B76788B7}" type="pres">
      <dgm:prSet presAssocID="{B3A3AC65-6156-4ED5-8A72-C1EEEAC92EE4}" presName="Name9" presStyleLbl="parChTrans1D2" presStyleIdx="3" presStyleCnt="6"/>
      <dgm:spPr/>
      <dgm:t>
        <a:bodyPr/>
        <a:lstStyle/>
        <a:p>
          <a:endParaRPr lang="es-CL"/>
        </a:p>
      </dgm:t>
    </dgm:pt>
    <dgm:pt modelId="{06505FC2-6CA1-4D39-944B-24A5890D33CB}" type="pres">
      <dgm:prSet presAssocID="{B3A3AC65-6156-4ED5-8A72-C1EEEAC92EE4}" presName="connTx" presStyleLbl="parChTrans1D2" presStyleIdx="3" presStyleCnt="6"/>
      <dgm:spPr/>
      <dgm:t>
        <a:bodyPr/>
        <a:lstStyle/>
        <a:p>
          <a:endParaRPr lang="es-CL"/>
        </a:p>
      </dgm:t>
    </dgm:pt>
    <dgm:pt modelId="{6D69E104-E6AB-41A4-922C-B5B27F816862}" type="pres">
      <dgm:prSet presAssocID="{2FEAC139-763F-4181-A9DA-B5365FCF594F}" presName="node" presStyleLbl="node1" presStyleIdx="3" presStyleCnt="6" custScaleX="121303" custScaleY="122589" custRadScaleRad="137216" custRadScaleInc="-16782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A9C3B7-5C02-42E3-8A13-8531AA1B211C}" type="pres">
      <dgm:prSet presAssocID="{B5234D66-B1C6-4A48-88D6-73E97964F1EA}" presName="Name9" presStyleLbl="parChTrans1D2" presStyleIdx="4" presStyleCnt="6"/>
      <dgm:spPr/>
      <dgm:t>
        <a:bodyPr/>
        <a:lstStyle/>
        <a:p>
          <a:endParaRPr lang="es-CL"/>
        </a:p>
      </dgm:t>
    </dgm:pt>
    <dgm:pt modelId="{79C27AA8-7892-449A-BD18-8F301172CCD5}" type="pres">
      <dgm:prSet presAssocID="{B5234D66-B1C6-4A48-88D6-73E97964F1EA}" presName="connTx" presStyleLbl="parChTrans1D2" presStyleIdx="4" presStyleCnt="6"/>
      <dgm:spPr/>
      <dgm:t>
        <a:bodyPr/>
        <a:lstStyle/>
        <a:p>
          <a:endParaRPr lang="es-CL"/>
        </a:p>
      </dgm:t>
    </dgm:pt>
    <dgm:pt modelId="{24607BD7-8981-4108-8C7B-13518E92D714}" type="pres">
      <dgm:prSet presAssocID="{FE6DA3C6-F846-4868-AF46-4A393F25F25B}" presName="node" presStyleLbl="node1" presStyleIdx="4" presStyleCnt="6" custScaleX="132849" custScaleY="132324" custRadScaleRad="131986" custRadScaleInc="-358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82B2E46-0214-4024-B0DF-FDFA477FFCDE}" type="pres">
      <dgm:prSet presAssocID="{AB51AEF8-32CE-489B-AF34-883F03CB4B8F}" presName="Name9" presStyleLbl="parChTrans1D2" presStyleIdx="5" presStyleCnt="6"/>
      <dgm:spPr/>
      <dgm:t>
        <a:bodyPr/>
        <a:lstStyle/>
        <a:p>
          <a:endParaRPr lang="es-CL"/>
        </a:p>
      </dgm:t>
    </dgm:pt>
    <dgm:pt modelId="{2FA9D755-ADAA-4E89-B451-E0938D5FB57B}" type="pres">
      <dgm:prSet presAssocID="{AB51AEF8-32CE-489B-AF34-883F03CB4B8F}" presName="connTx" presStyleLbl="parChTrans1D2" presStyleIdx="5" presStyleCnt="6"/>
      <dgm:spPr/>
      <dgm:t>
        <a:bodyPr/>
        <a:lstStyle/>
        <a:p>
          <a:endParaRPr lang="es-CL"/>
        </a:p>
      </dgm:t>
    </dgm:pt>
    <dgm:pt modelId="{22F58F3A-50B9-472E-B021-56680FD2D9FF}" type="pres">
      <dgm:prSet presAssocID="{604F395A-AEAA-45D3-953F-1B49B67A1398}" presName="node" presStyleLbl="node1" presStyleIdx="5" presStyleCnt="6" custScaleX="111310" custScaleY="112638" custRadScaleRad="139727" custRadScaleInc="-9083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BBEEBA-DB1E-49B3-9130-31DA445E91F2}" type="presOf" srcId="{FE6DA3C6-F846-4868-AF46-4A393F25F25B}" destId="{24607BD7-8981-4108-8C7B-13518E92D714}" srcOrd="0" destOrd="0" presId="urn:microsoft.com/office/officeart/2005/8/layout/radial1"/>
    <dgm:cxn modelId="{721242A6-96C4-49FA-B972-BA1517E4B268}" type="presOf" srcId="{39EC9DAE-7FFE-4D23-820B-2E17A8BD30DD}" destId="{FDA6F0F6-D8F0-464D-8EC1-AE859A6AD326}" srcOrd="0" destOrd="0" presId="urn:microsoft.com/office/officeart/2005/8/layout/radial1"/>
    <dgm:cxn modelId="{A7DD8457-3312-4FC1-8215-57124AB2F1A7}" type="presOf" srcId="{B5234D66-B1C6-4A48-88D6-73E97964F1EA}" destId="{79C27AA8-7892-449A-BD18-8F301172CCD5}" srcOrd="1" destOrd="0" presId="urn:microsoft.com/office/officeart/2005/8/layout/radial1"/>
    <dgm:cxn modelId="{8B37D87A-0BE3-4E21-931F-AECBA33406F0}" srcId="{C173C5D1-EF4B-472E-8725-6906518E894E}" destId="{FE6DA3C6-F846-4868-AF46-4A393F25F25B}" srcOrd="4" destOrd="0" parTransId="{B5234D66-B1C6-4A48-88D6-73E97964F1EA}" sibTransId="{FE814623-60D4-4354-A25A-D126E5EDF0BC}"/>
    <dgm:cxn modelId="{B20DEA56-90DE-404A-9A0B-CDF1DE2DAC3B}" srcId="{5B8323D6-CF9F-45EA-9612-5C2E394D19FC}" destId="{C173C5D1-EF4B-472E-8725-6906518E894E}" srcOrd="0" destOrd="0" parTransId="{972BD55A-6285-4639-AB43-4B48125288BC}" sibTransId="{5C793B55-680D-48D6-B2E2-B4C550FC522C}"/>
    <dgm:cxn modelId="{1A66D6B4-8DDB-4DA6-AC04-8BC5AF444D22}" srcId="{C173C5D1-EF4B-472E-8725-6906518E894E}" destId="{2FEAC139-763F-4181-A9DA-B5365FCF594F}" srcOrd="3" destOrd="0" parTransId="{B3A3AC65-6156-4ED5-8A72-C1EEEAC92EE4}" sibTransId="{7700B5CE-BDD8-4458-8276-797C8319C0C6}"/>
    <dgm:cxn modelId="{9BBB93E2-74D4-4AC0-8A86-F9283378157E}" type="presOf" srcId="{B8B1631E-F4DB-4502-B1FD-68942E9C0B93}" destId="{6951BA1F-844E-4BB6-B1DB-C9A8AB14DADC}" srcOrd="0" destOrd="0" presId="urn:microsoft.com/office/officeart/2005/8/layout/radial1"/>
    <dgm:cxn modelId="{879FC916-5DE5-4A7E-A2AB-28FA59659A94}" type="presOf" srcId="{82813D40-B932-424F-8ECA-D4496DC9E7B8}" destId="{13D19888-1081-4C2E-9516-E9B53E84A819}" srcOrd="1" destOrd="0" presId="urn:microsoft.com/office/officeart/2005/8/layout/radial1"/>
    <dgm:cxn modelId="{200058DC-AD22-473F-BC9D-EFDA25EEDB82}" type="presOf" srcId="{49CD24AA-6787-4E06-B2DF-B89DC96ABE39}" destId="{46609EA7-2C2A-4C7D-911E-2D70F4060609}" srcOrd="0" destOrd="0" presId="urn:microsoft.com/office/officeart/2005/8/layout/radial1"/>
    <dgm:cxn modelId="{0326FAA1-0344-4CEE-A019-2864D63B9337}" type="presOf" srcId="{2FEAC139-763F-4181-A9DA-B5365FCF594F}" destId="{6D69E104-E6AB-41A4-922C-B5B27F816862}" srcOrd="0" destOrd="0" presId="urn:microsoft.com/office/officeart/2005/8/layout/radial1"/>
    <dgm:cxn modelId="{947529F0-0389-4EFA-9B2F-591F4E8B72BE}" srcId="{C173C5D1-EF4B-472E-8725-6906518E894E}" destId="{604F395A-AEAA-45D3-953F-1B49B67A1398}" srcOrd="5" destOrd="0" parTransId="{AB51AEF8-32CE-489B-AF34-883F03CB4B8F}" sibTransId="{FD3A9A34-B764-4110-9942-F6D7B52DC234}"/>
    <dgm:cxn modelId="{265DC53E-3536-4A43-9FF3-2B27142FB8EA}" type="presOf" srcId="{82813D40-B932-424F-8ECA-D4496DC9E7B8}" destId="{905A2FE7-56C3-49E0-9A64-F1CDB609BF0C}" srcOrd="0" destOrd="0" presId="urn:microsoft.com/office/officeart/2005/8/layout/radial1"/>
    <dgm:cxn modelId="{3C0808CA-616D-4F4B-B0D6-33FF97C702A5}" type="presOf" srcId="{5B8323D6-CF9F-45EA-9612-5C2E394D19FC}" destId="{4614DE8E-4FC6-451D-8362-8AF56B0B136A}" srcOrd="0" destOrd="0" presId="urn:microsoft.com/office/officeart/2005/8/layout/radial1"/>
    <dgm:cxn modelId="{2A438312-FDD0-4CB7-836F-886533A59150}" srcId="{C173C5D1-EF4B-472E-8725-6906518E894E}" destId="{53002629-2E01-4FEC-9888-988EBB25B4B5}" srcOrd="2" destOrd="0" parTransId="{39EC9DAE-7FFE-4D23-820B-2E17A8BD30DD}" sibTransId="{C1185B41-8CC4-43E4-8EC6-03B3AEEE1A8E}"/>
    <dgm:cxn modelId="{C192EFF3-DE19-4E9D-BB91-1130DF45D381}" type="presOf" srcId="{AB51AEF8-32CE-489B-AF34-883F03CB4B8F}" destId="{082B2E46-0214-4024-B0DF-FDFA477FFCDE}" srcOrd="0" destOrd="0" presId="urn:microsoft.com/office/officeart/2005/8/layout/radial1"/>
    <dgm:cxn modelId="{FB8A8C39-1354-49BE-B28C-83697F09A4AD}" type="presOf" srcId="{604F395A-AEAA-45D3-953F-1B49B67A1398}" destId="{22F58F3A-50B9-472E-B021-56680FD2D9FF}" srcOrd="0" destOrd="0" presId="urn:microsoft.com/office/officeart/2005/8/layout/radial1"/>
    <dgm:cxn modelId="{AF2FAC76-E18F-404B-A4DE-F8C3B24C0647}" type="presOf" srcId="{B646BB32-E698-4726-98CB-302CE45F219B}" destId="{B49837B4-390B-45E1-8E21-2E6548F903B6}" srcOrd="0" destOrd="0" presId="urn:microsoft.com/office/officeart/2005/8/layout/radial1"/>
    <dgm:cxn modelId="{6A8E6EF5-1F58-4B03-9997-AC007BED034A}" type="presOf" srcId="{B3A3AC65-6156-4ED5-8A72-C1EEEAC92EE4}" destId="{06505FC2-6CA1-4D39-944B-24A5890D33CB}" srcOrd="1" destOrd="0" presId="urn:microsoft.com/office/officeart/2005/8/layout/radial1"/>
    <dgm:cxn modelId="{CC67AC90-983D-4F08-A2FA-22734C1E887E}" type="presOf" srcId="{C173C5D1-EF4B-472E-8725-6906518E894E}" destId="{DD07FE98-8F98-4A11-8696-80D16DC32E37}" srcOrd="0" destOrd="0" presId="urn:microsoft.com/office/officeart/2005/8/layout/radial1"/>
    <dgm:cxn modelId="{00AC21DF-16D3-46CF-A110-6612ACCF04D9}" type="presOf" srcId="{AB51AEF8-32CE-489B-AF34-883F03CB4B8F}" destId="{2FA9D755-ADAA-4E89-B451-E0938D5FB57B}" srcOrd="1" destOrd="0" presId="urn:microsoft.com/office/officeart/2005/8/layout/radial1"/>
    <dgm:cxn modelId="{D062372F-29DC-47FC-A68B-C1565AAF4719}" type="presOf" srcId="{B5234D66-B1C6-4A48-88D6-73E97964F1EA}" destId="{28A9C3B7-5C02-42E3-8A13-8531AA1B211C}" srcOrd="0" destOrd="0" presId="urn:microsoft.com/office/officeart/2005/8/layout/radial1"/>
    <dgm:cxn modelId="{53D40DCF-1071-461E-8C49-F21E2F95D858}" type="presOf" srcId="{39EC9DAE-7FFE-4D23-820B-2E17A8BD30DD}" destId="{804281B7-D49E-46B3-B81B-70E284992DA3}" srcOrd="1" destOrd="0" presId="urn:microsoft.com/office/officeart/2005/8/layout/radial1"/>
    <dgm:cxn modelId="{B7D91ABC-EFAE-466E-ABC3-4CD85C1AD96B}" type="presOf" srcId="{53002629-2E01-4FEC-9888-988EBB25B4B5}" destId="{8097EACD-A23C-4736-9463-F27016FA93B5}" srcOrd="0" destOrd="0" presId="urn:microsoft.com/office/officeart/2005/8/layout/radial1"/>
    <dgm:cxn modelId="{377A97DA-0C2A-4123-9252-182364BE7E74}" srcId="{C173C5D1-EF4B-472E-8725-6906518E894E}" destId="{49CD24AA-6787-4E06-B2DF-B89DC96ABE39}" srcOrd="1" destOrd="0" parTransId="{B646BB32-E698-4726-98CB-302CE45F219B}" sibTransId="{C96AB872-935B-4F25-8DE5-8A5C5FBC1E87}"/>
    <dgm:cxn modelId="{B12FB011-9C32-4919-B127-7D5B07AB20BD}" srcId="{C173C5D1-EF4B-472E-8725-6906518E894E}" destId="{B8B1631E-F4DB-4502-B1FD-68942E9C0B93}" srcOrd="0" destOrd="0" parTransId="{82813D40-B932-424F-8ECA-D4496DC9E7B8}" sibTransId="{03DE49D7-A746-4FA6-AA31-151A02260399}"/>
    <dgm:cxn modelId="{75EDE532-A70A-4088-8469-BCBDABAA2E3A}" type="presOf" srcId="{B3A3AC65-6156-4ED5-8A72-C1EEEAC92EE4}" destId="{744F1200-CFC3-4609-8CF8-3CC8B76788B7}" srcOrd="0" destOrd="0" presId="urn:microsoft.com/office/officeart/2005/8/layout/radial1"/>
    <dgm:cxn modelId="{CF5212D0-2ECD-4F7D-AA6B-E5B94F5FA3F5}" type="presOf" srcId="{B646BB32-E698-4726-98CB-302CE45F219B}" destId="{72C428E4-773D-4ADB-B6E2-972C2A2AC169}" srcOrd="1" destOrd="0" presId="urn:microsoft.com/office/officeart/2005/8/layout/radial1"/>
    <dgm:cxn modelId="{7DC306EC-E214-4024-9319-95D4652D0D83}" type="presParOf" srcId="{4614DE8E-4FC6-451D-8362-8AF56B0B136A}" destId="{DD07FE98-8F98-4A11-8696-80D16DC32E37}" srcOrd="0" destOrd="0" presId="urn:microsoft.com/office/officeart/2005/8/layout/radial1"/>
    <dgm:cxn modelId="{2A5E8D95-05E8-4E2D-8B30-BD15B2F3B62E}" type="presParOf" srcId="{4614DE8E-4FC6-451D-8362-8AF56B0B136A}" destId="{905A2FE7-56C3-49E0-9A64-F1CDB609BF0C}" srcOrd="1" destOrd="0" presId="urn:microsoft.com/office/officeart/2005/8/layout/radial1"/>
    <dgm:cxn modelId="{B9DAC60F-FEB7-482D-B272-9ED16871F86F}" type="presParOf" srcId="{905A2FE7-56C3-49E0-9A64-F1CDB609BF0C}" destId="{13D19888-1081-4C2E-9516-E9B53E84A819}" srcOrd="0" destOrd="0" presId="urn:microsoft.com/office/officeart/2005/8/layout/radial1"/>
    <dgm:cxn modelId="{49A8E9B1-0766-494C-9AFC-75155D8A1FC6}" type="presParOf" srcId="{4614DE8E-4FC6-451D-8362-8AF56B0B136A}" destId="{6951BA1F-844E-4BB6-B1DB-C9A8AB14DADC}" srcOrd="2" destOrd="0" presId="urn:microsoft.com/office/officeart/2005/8/layout/radial1"/>
    <dgm:cxn modelId="{8AAE54AA-88AA-42D0-B6AB-0643D433D866}" type="presParOf" srcId="{4614DE8E-4FC6-451D-8362-8AF56B0B136A}" destId="{B49837B4-390B-45E1-8E21-2E6548F903B6}" srcOrd="3" destOrd="0" presId="urn:microsoft.com/office/officeart/2005/8/layout/radial1"/>
    <dgm:cxn modelId="{E105455F-4573-4575-9A8F-356EABBE8B20}" type="presParOf" srcId="{B49837B4-390B-45E1-8E21-2E6548F903B6}" destId="{72C428E4-773D-4ADB-B6E2-972C2A2AC169}" srcOrd="0" destOrd="0" presId="urn:microsoft.com/office/officeart/2005/8/layout/radial1"/>
    <dgm:cxn modelId="{1C3A0E15-973B-46A4-AE43-3671CF0E791B}" type="presParOf" srcId="{4614DE8E-4FC6-451D-8362-8AF56B0B136A}" destId="{46609EA7-2C2A-4C7D-911E-2D70F4060609}" srcOrd="4" destOrd="0" presId="urn:microsoft.com/office/officeart/2005/8/layout/radial1"/>
    <dgm:cxn modelId="{FB831762-C0F4-4143-82B5-51717B56A567}" type="presParOf" srcId="{4614DE8E-4FC6-451D-8362-8AF56B0B136A}" destId="{FDA6F0F6-D8F0-464D-8EC1-AE859A6AD326}" srcOrd="5" destOrd="0" presId="urn:microsoft.com/office/officeart/2005/8/layout/radial1"/>
    <dgm:cxn modelId="{9C8D6CC4-EF5B-48B3-B29A-E2ABD13A571F}" type="presParOf" srcId="{FDA6F0F6-D8F0-464D-8EC1-AE859A6AD326}" destId="{804281B7-D49E-46B3-B81B-70E284992DA3}" srcOrd="0" destOrd="0" presId="urn:microsoft.com/office/officeart/2005/8/layout/radial1"/>
    <dgm:cxn modelId="{789FA07C-6D17-4B1B-8241-5A58DC4797AD}" type="presParOf" srcId="{4614DE8E-4FC6-451D-8362-8AF56B0B136A}" destId="{8097EACD-A23C-4736-9463-F27016FA93B5}" srcOrd="6" destOrd="0" presId="urn:microsoft.com/office/officeart/2005/8/layout/radial1"/>
    <dgm:cxn modelId="{2CA08EA0-07E4-4BA0-BCD7-3BB10B9F80FD}" type="presParOf" srcId="{4614DE8E-4FC6-451D-8362-8AF56B0B136A}" destId="{744F1200-CFC3-4609-8CF8-3CC8B76788B7}" srcOrd="7" destOrd="0" presId="urn:microsoft.com/office/officeart/2005/8/layout/radial1"/>
    <dgm:cxn modelId="{EA5F82E9-C18A-4622-8C5B-4C66F3077587}" type="presParOf" srcId="{744F1200-CFC3-4609-8CF8-3CC8B76788B7}" destId="{06505FC2-6CA1-4D39-944B-24A5890D33CB}" srcOrd="0" destOrd="0" presId="urn:microsoft.com/office/officeart/2005/8/layout/radial1"/>
    <dgm:cxn modelId="{E7150C34-1A23-41B3-A707-12AF0B9D8E56}" type="presParOf" srcId="{4614DE8E-4FC6-451D-8362-8AF56B0B136A}" destId="{6D69E104-E6AB-41A4-922C-B5B27F816862}" srcOrd="8" destOrd="0" presId="urn:microsoft.com/office/officeart/2005/8/layout/radial1"/>
    <dgm:cxn modelId="{7FE44B6A-E659-4860-9F8D-740ABC01708D}" type="presParOf" srcId="{4614DE8E-4FC6-451D-8362-8AF56B0B136A}" destId="{28A9C3B7-5C02-42E3-8A13-8531AA1B211C}" srcOrd="9" destOrd="0" presId="urn:microsoft.com/office/officeart/2005/8/layout/radial1"/>
    <dgm:cxn modelId="{65B9ADF1-021A-4AD5-A22B-9E23031EBAD0}" type="presParOf" srcId="{28A9C3B7-5C02-42E3-8A13-8531AA1B211C}" destId="{79C27AA8-7892-449A-BD18-8F301172CCD5}" srcOrd="0" destOrd="0" presId="urn:microsoft.com/office/officeart/2005/8/layout/radial1"/>
    <dgm:cxn modelId="{E296A669-3B79-4F3E-AADC-CC3A908DAB99}" type="presParOf" srcId="{4614DE8E-4FC6-451D-8362-8AF56B0B136A}" destId="{24607BD7-8981-4108-8C7B-13518E92D714}" srcOrd="10" destOrd="0" presId="urn:microsoft.com/office/officeart/2005/8/layout/radial1"/>
    <dgm:cxn modelId="{A526DF8C-A730-46CC-85C0-532AFBA34548}" type="presParOf" srcId="{4614DE8E-4FC6-451D-8362-8AF56B0B136A}" destId="{082B2E46-0214-4024-B0DF-FDFA477FFCDE}" srcOrd="11" destOrd="0" presId="urn:microsoft.com/office/officeart/2005/8/layout/radial1"/>
    <dgm:cxn modelId="{47DF6127-374E-449F-B627-8FE2F3FEFB38}" type="presParOf" srcId="{082B2E46-0214-4024-B0DF-FDFA477FFCDE}" destId="{2FA9D755-ADAA-4E89-B451-E0938D5FB57B}" srcOrd="0" destOrd="0" presId="urn:microsoft.com/office/officeart/2005/8/layout/radial1"/>
    <dgm:cxn modelId="{44C7B8F6-0474-40F2-A6CF-C0FA4AD6C952}" type="presParOf" srcId="{4614DE8E-4FC6-451D-8362-8AF56B0B136A}" destId="{22F58F3A-50B9-472E-B021-56680FD2D9F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E92D40-0216-44E6-9598-35135B1FAE1E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A64B1374-F44F-4BBD-A4E9-5E7B9D89FBFE}">
      <dgm:prSet phldrT="[Texto]" custT="1"/>
      <dgm:spPr/>
      <dgm:t>
        <a:bodyPr/>
        <a:lstStyle/>
        <a:p>
          <a:r>
            <a:rPr lang="es-CL" sz="2800" b="1" dirty="0" smtClean="0"/>
            <a:t>Chillán</a:t>
          </a:r>
        </a:p>
        <a:p>
          <a:r>
            <a:rPr lang="es-CL" sz="1600" b="1" dirty="0" smtClean="0"/>
            <a:t>Departamento de:</a:t>
          </a:r>
          <a:endParaRPr lang="es-CL" sz="1600" b="1" dirty="0"/>
        </a:p>
      </dgm:t>
    </dgm:pt>
    <dgm:pt modelId="{F81F0AD7-49B9-4946-8D37-1521BEBC1DBA}" type="parTrans" cxnId="{74F4A888-3F1C-4DB6-8FD0-60D0E55B82E1}">
      <dgm:prSet/>
      <dgm:spPr/>
      <dgm:t>
        <a:bodyPr/>
        <a:lstStyle/>
        <a:p>
          <a:endParaRPr lang="es-CL"/>
        </a:p>
      </dgm:t>
    </dgm:pt>
    <dgm:pt modelId="{59304202-D2F5-446C-9DAD-7DC7D58F7B73}" type="sibTrans" cxnId="{74F4A888-3F1C-4DB6-8FD0-60D0E55B82E1}">
      <dgm:prSet/>
      <dgm:spPr/>
      <dgm:t>
        <a:bodyPr/>
        <a:lstStyle/>
        <a:p>
          <a:endParaRPr lang="es-CL"/>
        </a:p>
      </dgm:t>
    </dgm:pt>
    <dgm:pt modelId="{5C93E503-02F1-4592-B867-57288B2922C1}">
      <dgm:prSet phldrT="[Texto]" custT="1"/>
      <dgm:spPr/>
      <dgm:t>
        <a:bodyPr/>
        <a:lstStyle/>
        <a:p>
          <a:r>
            <a:rPr lang="es-CL" sz="1600" dirty="0" smtClean="0"/>
            <a:t>Enfermería</a:t>
          </a:r>
          <a:endParaRPr lang="es-CL" sz="1600" dirty="0"/>
        </a:p>
      </dgm:t>
    </dgm:pt>
    <dgm:pt modelId="{78E60DA0-3F6A-4151-8B80-C6934B6B16E6}" type="parTrans" cxnId="{3CCE9FED-F951-4EEC-9EDF-D31A7F69118F}">
      <dgm:prSet/>
      <dgm:spPr/>
      <dgm:t>
        <a:bodyPr/>
        <a:lstStyle/>
        <a:p>
          <a:endParaRPr lang="es-CL"/>
        </a:p>
      </dgm:t>
    </dgm:pt>
    <dgm:pt modelId="{17A28C49-73FF-4379-919E-A74A9780DC85}" type="sibTrans" cxnId="{3CCE9FED-F951-4EEC-9EDF-D31A7F69118F}">
      <dgm:prSet/>
      <dgm:spPr/>
      <dgm:t>
        <a:bodyPr/>
        <a:lstStyle/>
        <a:p>
          <a:endParaRPr lang="es-CL"/>
        </a:p>
      </dgm:t>
    </dgm:pt>
    <dgm:pt modelId="{A9B89167-03D9-46DF-9310-5D7BFCD14FD3}">
      <dgm:prSet phldrT="[Texto]" custT="1"/>
      <dgm:spPr/>
      <dgm:t>
        <a:bodyPr/>
        <a:lstStyle/>
        <a:p>
          <a:r>
            <a:rPr lang="es-CL" sz="2800" b="1" dirty="0" smtClean="0"/>
            <a:t>Concepción</a:t>
          </a:r>
        </a:p>
        <a:p>
          <a:r>
            <a:rPr lang="es-CL" sz="1600" b="1" dirty="0" smtClean="0"/>
            <a:t>Departamento de:</a:t>
          </a:r>
          <a:endParaRPr lang="es-CL" sz="1600" b="1" dirty="0"/>
        </a:p>
      </dgm:t>
    </dgm:pt>
    <dgm:pt modelId="{0933D5DC-8464-47DF-B4D9-6EC83CB6E021}" type="parTrans" cxnId="{2F0807D3-BD72-4F1B-8AE6-19969C0A1EF1}">
      <dgm:prSet/>
      <dgm:spPr/>
      <dgm:t>
        <a:bodyPr/>
        <a:lstStyle/>
        <a:p>
          <a:endParaRPr lang="es-CL"/>
        </a:p>
      </dgm:t>
    </dgm:pt>
    <dgm:pt modelId="{19926F9C-0668-4C12-BC1D-E7EFF53DDE18}" type="sibTrans" cxnId="{2F0807D3-BD72-4F1B-8AE6-19969C0A1EF1}">
      <dgm:prSet/>
      <dgm:spPr/>
      <dgm:t>
        <a:bodyPr/>
        <a:lstStyle/>
        <a:p>
          <a:endParaRPr lang="es-CL"/>
        </a:p>
      </dgm:t>
    </dgm:pt>
    <dgm:pt modelId="{FE294E5B-3150-45F6-9979-BF9D7E8ECD71}">
      <dgm:prSet phldrT="[Texto]" custT="1"/>
      <dgm:spPr/>
      <dgm:t>
        <a:bodyPr/>
        <a:lstStyle/>
        <a:p>
          <a:r>
            <a:rPr lang="es-CL" sz="1600" dirty="0" smtClean="0"/>
            <a:t>Diseño y Teoría de la Arquitectura</a:t>
          </a:r>
          <a:endParaRPr lang="es-CL" sz="1600" dirty="0"/>
        </a:p>
      </dgm:t>
    </dgm:pt>
    <dgm:pt modelId="{06B4219B-7CB8-45B5-9398-44A9D0B52057}" type="parTrans" cxnId="{2EFD056A-B417-44DA-AB2D-3A1FCC289C5A}">
      <dgm:prSet/>
      <dgm:spPr/>
      <dgm:t>
        <a:bodyPr/>
        <a:lstStyle/>
        <a:p>
          <a:endParaRPr lang="es-CL"/>
        </a:p>
      </dgm:t>
    </dgm:pt>
    <dgm:pt modelId="{81EABCD6-B9D5-4139-AD8E-85C8A6709EE0}" type="sibTrans" cxnId="{2EFD056A-B417-44DA-AB2D-3A1FCC289C5A}">
      <dgm:prSet/>
      <dgm:spPr/>
      <dgm:t>
        <a:bodyPr/>
        <a:lstStyle/>
        <a:p>
          <a:endParaRPr lang="es-CL"/>
        </a:p>
      </dgm:t>
    </dgm:pt>
    <dgm:pt modelId="{3DB5C117-AF14-4BF4-ACBE-67072981FC76}">
      <dgm:prSet phldrT="[Texto]" custT="1"/>
      <dgm:spPr/>
      <dgm:t>
        <a:bodyPr/>
        <a:lstStyle/>
        <a:p>
          <a:r>
            <a:rPr lang="es-CL" sz="1600" dirty="0" smtClean="0"/>
            <a:t>Estudios Generales</a:t>
          </a:r>
          <a:endParaRPr lang="es-CL" sz="1600" dirty="0"/>
        </a:p>
      </dgm:t>
    </dgm:pt>
    <dgm:pt modelId="{FBA0232B-679C-4BFE-BF02-A23AD683192E}" type="parTrans" cxnId="{C98B82C5-4CBB-4892-B7D7-8B5D8F203A1A}">
      <dgm:prSet/>
      <dgm:spPr/>
      <dgm:t>
        <a:bodyPr/>
        <a:lstStyle/>
        <a:p>
          <a:endParaRPr lang="es-CL"/>
        </a:p>
      </dgm:t>
    </dgm:pt>
    <dgm:pt modelId="{523BC099-CEAA-4B1F-A54C-5E3B219C076D}" type="sibTrans" cxnId="{C98B82C5-4CBB-4892-B7D7-8B5D8F203A1A}">
      <dgm:prSet/>
      <dgm:spPr/>
      <dgm:t>
        <a:bodyPr/>
        <a:lstStyle/>
        <a:p>
          <a:endParaRPr lang="es-CL"/>
        </a:p>
      </dgm:t>
    </dgm:pt>
    <dgm:pt modelId="{97D88F35-09FF-423E-AFCD-608B56E62BA5}">
      <dgm:prSet phldrT="[Texto]" custT="1"/>
      <dgm:spPr/>
      <dgm:t>
        <a:bodyPr/>
        <a:lstStyle/>
        <a:p>
          <a:r>
            <a:rPr lang="es-CL" sz="1600" dirty="0" smtClean="0"/>
            <a:t>Ingeniería Eléctrica y Electrónica</a:t>
          </a:r>
          <a:endParaRPr lang="es-CL" sz="1300" dirty="0"/>
        </a:p>
      </dgm:t>
    </dgm:pt>
    <dgm:pt modelId="{2B246DD3-1022-4E17-8FEF-78F24C18D4B4}" type="parTrans" cxnId="{7E957857-7979-4F49-9FBF-17902FF271BD}">
      <dgm:prSet/>
      <dgm:spPr/>
      <dgm:t>
        <a:bodyPr/>
        <a:lstStyle/>
        <a:p>
          <a:endParaRPr lang="es-CL"/>
        </a:p>
      </dgm:t>
    </dgm:pt>
    <dgm:pt modelId="{69883521-CAF2-434F-90A0-1E251D8603C2}" type="sibTrans" cxnId="{7E957857-7979-4F49-9FBF-17902FF271BD}">
      <dgm:prSet/>
      <dgm:spPr/>
      <dgm:t>
        <a:bodyPr/>
        <a:lstStyle/>
        <a:p>
          <a:endParaRPr lang="es-CL"/>
        </a:p>
      </dgm:t>
    </dgm:pt>
    <dgm:pt modelId="{8DBDBCC7-B691-4B76-BE11-B389C7E5A48C}">
      <dgm:prSet phldrT="[Texto]" custT="1"/>
      <dgm:spPr/>
      <dgm:t>
        <a:bodyPr/>
        <a:lstStyle/>
        <a:p>
          <a:r>
            <a:rPr lang="es-CL" sz="1600" dirty="0" smtClean="0"/>
            <a:t>Ciencias de Rehabilitación de la Salud</a:t>
          </a:r>
          <a:endParaRPr lang="es-CL" sz="1600" dirty="0"/>
        </a:p>
      </dgm:t>
    </dgm:pt>
    <dgm:pt modelId="{E7F3773B-36FB-4662-8E38-6DBA7B0B4346}" type="parTrans" cxnId="{7C785040-1B1A-4BC4-8F5C-FAC58714D09E}">
      <dgm:prSet/>
      <dgm:spPr/>
      <dgm:t>
        <a:bodyPr/>
        <a:lstStyle/>
        <a:p>
          <a:endParaRPr lang="es-CL"/>
        </a:p>
      </dgm:t>
    </dgm:pt>
    <dgm:pt modelId="{5E08803E-7FA2-4107-953D-D52822D3E8DD}" type="sibTrans" cxnId="{7C785040-1B1A-4BC4-8F5C-FAC58714D09E}">
      <dgm:prSet/>
      <dgm:spPr/>
      <dgm:t>
        <a:bodyPr/>
        <a:lstStyle/>
        <a:p>
          <a:endParaRPr lang="es-CL"/>
        </a:p>
      </dgm:t>
    </dgm:pt>
    <dgm:pt modelId="{287A7410-ACF2-4392-AA48-3286C31228F1}">
      <dgm:prSet phldrT="[Texto]" custT="1"/>
      <dgm:spPr/>
      <dgm:t>
        <a:bodyPr/>
        <a:lstStyle/>
        <a:p>
          <a:r>
            <a:rPr lang="es-CL" sz="1600" dirty="0" smtClean="0"/>
            <a:t>Ciencias de la Educación</a:t>
          </a:r>
          <a:endParaRPr lang="es-CL" sz="1600" dirty="0"/>
        </a:p>
      </dgm:t>
    </dgm:pt>
    <dgm:pt modelId="{85A79FAF-D260-4411-9156-CD698528A9CB}" type="parTrans" cxnId="{456EF2C0-E150-40D4-B58F-B65AD5C106C7}">
      <dgm:prSet/>
      <dgm:spPr/>
      <dgm:t>
        <a:bodyPr/>
        <a:lstStyle/>
        <a:p>
          <a:endParaRPr lang="es-CL"/>
        </a:p>
      </dgm:t>
    </dgm:pt>
    <dgm:pt modelId="{4D04688A-4A40-49DD-B8E0-41D58D7ACB6F}" type="sibTrans" cxnId="{456EF2C0-E150-40D4-B58F-B65AD5C106C7}">
      <dgm:prSet/>
      <dgm:spPr/>
      <dgm:t>
        <a:bodyPr/>
        <a:lstStyle/>
        <a:p>
          <a:endParaRPr lang="es-CL"/>
        </a:p>
      </dgm:t>
    </dgm:pt>
    <dgm:pt modelId="{3D140E08-4A17-421B-AD49-8D1FC91220FD}">
      <dgm:prSet phldrT="[Texto]" custT="1"/>
      <dgm:spPr/>
      <dgm:t>
        <a:bodyPr/>
        <a:lstStyle/>
        <a:p>
          <a:r>
            <a:rPr lang="es-CL" sz="1600" dirty="0" smtClean="0"/>
            <a:t>Ciencias Sociales</a:t>
          </a:r>
          <a:endParaRPr lang="es-CL" sz="1600" dirty="0"/>
        </a:p>
      </dgm:t>
    </dgm:pt>
    <dgm:pt modelId="{331CEED7-8466-4CC1-A728-88575B2B5115}" type="parTrans" cxnId="{1C1A2AE6-BA21-4255-A028-59D7F313F8B4}">
      <dgm:prSet/>
      <dgm:spPr/>
      <dgm:t>
        <a:bodyPr/>
        <a:lstStyle/>
        <a:p>
          <a:endParaRPr lang="es-CL"/>
        </a:p>
      </dgm:t>
    </dgm:pt>
    <dgm:pt modelId="{12D59367-0616-4376-85C5-CB778853EB4B}" type="sibTrans" cxnId="{1C1A2AE6-BA21-4255-A028-59D7F313F8B4}">
      <dgm:prSet/>
      <dgm:spPr/>
      <dgm:t>
        <a:bodyPr/>
        <a:lstStyle/>
        <a:p>
          <a:endParaRPr lang="es-CL"/>
        </a:p>
      </dgm:t>
    </dgm:pt>
    <dgm:pt modelId="{5AD73009-4C0A-4DD0-8FF8-1B48D3970BB3}">
      <dgm:prSet phldrT="[Texto]" custT="1"/>
      <dgm:spPr/>
      <dgm:t>
        <a:bodyPr/>
        <a:lstStyle/>
        <a:p>
          <a:r>
            <a:rPr lang="es-CL" sz="1600" dirty="0" smtClean="0"/>
            <a:t>Ciencias Básicas</a:t>
          </a:r>
          <a:endParaRPr lang="es-CL" sz="1600" dirty="0"/>
        </a:p>
      </dgm:t>
    </dgm:pt>
    <dgm:pt modelId="{6256438B-4F53-4159-94D9-80E6D2672588}" type="parTrans" cxnId="{8DADA5B9-07E6-4EE1-968F-B3B3FAFB0C11}">
      <dgm:prSet/>
      <dgm:spPr/>
      <dgm:t>
        <a:bodyPr/>
        <a:lstStyle/>
        <a:p>
          <a:endParaRPr lang="es-CL"/>
        </a:p>
      </dgm:t>
    </dgm:pt>
    <dgm:pt modelId="{26AA1EA6-ECFC-442A-BCFD-D12B2D8BFED6}" type="sibTrans" cxnId="{8DADA5B9-07E6-4EE1-968F-B3B3FAFB0C11}">
      <dgm:prSet/>
      <dgm:spPr/>
      <dgm:t>
        <a:bodyPr/>
        <a:lstStyle/>
        <a:p>
          <a:endParaRPr lang="es-CL"/>
        </a:p>
      </dgm:t>
    </dgm:pt>
    <dgm:pt modelId="{E24C8FCB-ECE3-44FC-A6FE-3A10B5A38694}">
      <dgm:prSet phldrT="[Texto]" custT="1"/>
      <dgm:spPr/>
      <dgm:t>
        <a:bodyPr/>
        <a:lstStyle/>
        <a:p>
          <a:r>
            <a:rPr lang="es-CL" sz="1600" dirty="0" smtClean="0"/>
            <a:t>Artes y Letras</a:t>
          </a:r>
          <a:endParaRPr lang="es-CL" sz="1600" dirty="0"/>
        </a:p>
      </dgm:t>
    </dgm:pt>
    <dgm:pt modelId="{8729C536-3AC5-4894-AEA3-9AD0C31C4BBF}" type="parTrans" cxnId="{07EB836F-A25D-47E8-929E-FCDB78A0EA2D}">
      <dgm:prSet/>
      <dgm:spPr/>
      <dgm:t>
        <a:bodyPr/>
        <a:lstStyle/>
        <a:p>
          <a:endParaRPr lang="es-CL"/>
        </a:p>
      </dgm:t>
    </dgm:pt>
    <dgm:pt modelId="{3B214A39-F5A6-4724-A236-3D13BA132D85}" type="sibTrans" cxnId="{07EB836F-A25D-47E8-929E-FCDB78A0EA2D}">
      <dgm:prSet/>
      <dgm:spPr/>
      <dgm:t>
        <a:bodyPr/>
        <a:lstStyle/>
        <a:p>
          <a:endParaRPr lang="es-CL"/>
        </a:p>
      </dgm:t>
    </dgm:pt>
    <dgm:pt modelId="{FFAC24AE-D86F-4BF0-9DFA-4F0C8437E119}">
      <dgm:prSet phldrT="[Texto]" custT="1"/>
      <dgm:spPr/>
      <dgm:t>
        <a:bodyPr/>
        <a:lstStyle/>
        <a:p>
          <a:r>
            <a:rPr lang="es-CL" sz="1600" dirty="0" smtClean="0"/>
            <a:t>Comunicación Visual</a:t>
          </a:r>
          <a:endParaRPr lang="es-CL" sz="1600" dirty="0"/>
        </a:p>
      </dgm:t>
    </dgm:pt>
    <dgm:pt modelId="{3671AE7F-0550-463F-91FE-8F3692A27E58}" type="parTrans" cxnId="{162802A1-613F-488F-9661-B4C8BB619895}">
      <dgm:prSet/>
      <dgm:spPr/>
      <dgm:t>
        <a:bodyPr/>
        <a:lstStyle/>
        <a:p>
          <a:endParaRPr lang="es-CL"/>
        </a:p>
      </dgm:t>
    </dgm:pt>
    <dgm:pt modelId="{D27C5F13-9CFF-4A26-A3FE-4D194FF9AF89}" type="sibTrans" cxnId="{162802A1-613F-488F-9661-B4C8BB619895}">
      <dgm:prSet/>
      <dgm:spPr/>
      <dgm:t>
        <a:bodyPr/>
        <a:lstStyle/>
        <a:p>
          <a:endParaRPr lang="es-CL"/>
        </a:p>
      </dgm:t>
    </dgm:pt>
    <dgm:pt modelId="{226EF4E6-35F7-40C7-8E97-01E7D77054A4}">
      <dgm:prSet phldrT="[Texto]" custT="1"/>
      <dgm:spPr/>
      <dgm:t>
        <a:bodyPr/>
        <a:lstStyle/>
        <a:p>
          <a:r>
            <a:rPr lang="es-CL" sz="1600" dirty="0" smtClean="0"/>
            <a:t>Gestión Empresarial</a:t>
          </a:r>
        </a:p>
        <a:p>
          <a:endParaRPr lang="es-CL" sz="1300" dirty="0"/>
        </a:p>
      </dgm:t>
    </dgm:pt>
    <dgm:pt modelId="{8B1F4A32-464F-424B-B1DD-4FC91DD2457F}" type="parTrans" cxnId="{ECCCEDDE-0896-42BD-84AB-F3B686C6F12B}">
      <dgm:prSet/>
      <dgm:spPr/>
      <dgm:t>
        <a:bodyPr/>
        <a:lstStyle/>
        <a:p>
          <a:endParaRPr lang="es-CL"/>
        </a:p>
      </dgm:t>
    </dgm:pt>
    <dgm:pt modelId="{A76CD2EA-C526-4907-B594-E19597E7B165}" type="sibTrans" cxnId="{ECCCEDDE-0896-42BD-84AB-F3B686C6F12B}">
      <dgm:prSet/>
      <dgm:spPr/>
      <dgm:t>
        <a:bodyPr/>
        <a:lstStyle/>
        <a:p>
          <a:endParaRPr lang="es-CL"/>
        </a:p>
      </dgm:t>
    </dgm:pt>
    <dgm:pt modelId="{D3B8449D-872B-0A43-BD0D-F80461055C15}">
      <dgm:prSet phldrT="[Texto]" custT="1"/>
      <dgm:spPr/>
      <dgm:t>
        <a:bodyPr/>
        <a:lstStyle/>
        <a:p>
          <a:r>
            <a:rPr lang="es-CL" sz="1600" dirty="0" smtClean="0"/>
            <a:t>Matemática</a:t>
          </a:r>
        </a:p>
        <a:p>
          <a:endParaRPr lang="es-CL" sz="1300" dirty="0"/>
        </a:p>
      </dgm:t>
    </dgm:pt>
    <dgm:pt modelId="{0247970C-0417-6842-8288-A9C04B646D0B}" type="parTrans" cxnId="{046F80BF-F5A3-784F-8AAF-A15A66838862}">
      <dgm:prSet/>
      <dgm:spPr/>
      <dgm:t>
        <a:bodyPr/>
        <a:lstStyle/>
        <a:p>
          <a:endParaRPr lang="es-ES"/>
        </a:p>
      </dgm:t>
    </dgm:pt>
    <dgm:pt modelId="{B240EC8E-2F13-A64C-875B-68A8EF41D707}" type="sibTrans" cxnId="{046F80BF-F5A3-784F-8AAF-A15A66838862}">
      <dgm:prSet/>
      <dgm:spPr/>
      <dgm:t>
        <a:bodyPr/>
        <a:lstStyle/>
        <a:p>
          <a:endParaRPr lang="es-ES"/>
        </a:p>
      </dgm:t>
    </dgm:pt>
    <dgm:pt modelId="{7F09586F-9487-42C2-BCED-BE37D8D31971}" type="pres">
      <dgm:prSet presAssocID="{45E92D40-0216-44E6-9598-35135B1FAE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96F9071-6C5E-4372-A965-C3342971EFBE}" type="pres">
      <dgm:prSet presAssocID="{A64B1374-F44F-4BBD-A4E9-5E7B9D89FBF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C0197A7-4799-455A-A7ED-8917118CC8C1}" type="pres">
      <dgm:prSet presAssocID="{59304202-D2F5-446C-9DAD-7DC7D58F7B73}" presName="sibTrans" presStyleCnt="0"/>
      <dgm:spPr/>
      <dgm:t>
        <a:bodyPr/>
        <a:lstStyle/>
        <a:p>
          <a:endParaRPr lang="es-CL"/>
        </a:p>
      </dgm:t>
    </dgm:pt>
    <dgm:pt modelId="{94D6A5CD-C377-487A-9AE7-298398383020}" type="pres">
      <dgm:prSet presAssocID="{A9B89167-03D9-46DF-9310-5D7BFCD14FD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CCE9FED-F951-4EEC-9EDF-D31A7F69118F}" srcId="{A64B1374-F44F-4BBD-A4E9-5E7B9D89FBFE}" destId="{5C93E503-02F1-4592-B867-57288B2922C1}" srcOrd="0" destOrd="0" parTransId="{78E60DA0-3F6A-4151-8B80-C6934B6B16E6}" sibTransId="{17A28C49-73FF-4379-919E-A74A9780DC85}"/>
    <dgm:cxn modelId="{2C5E8013-90E7-409A-B876-AEE0FFF42C17}" type="presOf" srcId="{8DBDBCC7-B691-4B76-BE11-B389C7E5A48C}" destId="{F96F9071-6C5E-4372-A965-C3342971EFBE}" srcOrd="0" destOrd="2" presId="urn:microsoft.com/office/officeart/2005/8/layout/hList6"/>
    <dgm:cxn modelId="{2EFD056A-B417-44DA-AB2D-3A1FCC289C5A}" srcId="{A9B89167-03D9-46DF-9310-5D7BFCD14FD3}" destId="{FE294E5B-3150-45F6-9979-BF9D7E8ECD71}" srcOrd="0" destOrd="0" parTransId="{06B4219B-7CB8-45B5-9398-44A9D0B52057}" sibTransId="{81EABCD6-B9D5-4139-AD8E-85C8A6709EE0}"/>
    <dgm:cxn modelId="{3FB18E7C-B3A2-44AA-9AD4-3688F5B3C4F9}" type="presOf" srcId="{3D140E08-4A17-421B-AD49-8D1FC91220FD}" destId="{F96F9071-6C5E-4372-A965-C3342971EFBE}" srcOrd="0" destOrd="4" presId="urn:microsoft.com/office/officeart/2005/8/layout/hList6"/>
    <dgm:cxn modelId="{36BDFC30-DFB7-4AA5-AF09-9CA3AB872A18}" type="presOf" srcId="{226EF4E6-35F7-40C7-8E97-01E7D77054A4}" destId="{F96F9071-6C5E-4372-A965-C3342971EFBE}" srcOrd="0" destOrd="8" presId="urn:microsoft.com/office/officeart/2005/8/layout/hList6"/>
    <dgm:cxn modelId="{162802A1-613F-488F-9661-B4C8BB619895}" srcId="{A64B1374-F44F-4BBD-A4E9-5E7B9D89FBFE}" destId="{FFAC24AE-D86F-4BF0-9DFA-4F0C8437E119}" srcOrd="6" destOrd="0" parTransId="{3671AE7F-0550-463F-91FE-8F3692A27E58}" sibTransId="{D27C5F13-9CFF-4A26-A3FE-4D194FF9AF89}"/>
    <dgm:cxn modelId="{8C9BF208-57D0-4806-B73B-D74CB3F3B20C}" type="presOf" srcId="{5C93E503-02F1-4592-B867-57288B2922C1}" destId="{F96F9071-6C5E-4372-A965-C3342971EFBE}" srcOrd="0" destOrd="1" presId="urn:microsoft.com/office/officeart/2005/8/layout/hList6"/>
    <dgm:cxn modelId="{03950C64-A122-48C3-9EC4-E315EA4974DC}" type="presOf" srcId="{A9B89167-03D9-46DF-9310-5D7BFCD14FD3}" destId="{94D6A5CD-C377-487A-9AE7-298398383020}" srcOrd="0" destOrd="0" presId="urn:microsoft.com/office/officeart/2005/8/layout/hList6"/>
    <dgm:cxn modelId="{DD304802-4D8C-4D05-8A66-FD92E83996C1}" type="presOf" srcId="{A64B1374-F44F-4BBD-A4E9-5E7B9D89FBFE}" destId="{F96F9071-6C5E-4372-A965-C3342971EFBE}" srcOrd="0" destOrd="0" presId="urn:microsoft.com/office/officeart/2005/8/layout/hList6"/>
    <dgm:cxn modelId="{C98B82C5-4CBB-4892-B7D7-8B5D8F203A1A}" srcId="{A9B89167-03D9-46DF-9310-5D7BFCD14FD3}" destId="{3DB5C117-AF14-4BF4-ACBE-67072981FC76}" srcOrd="1" destOrd="0" parTransId="{FBA0232B-679C-4BFE-BF02-A23AD683192E}" sibTransId="{523BC099-CEAA-4B1F-A54C-5E3B219C076D}"/>
    <dgm:cxn modelId="{74F4A888-3F1C-4DB6-8FD0-60D0E55B82E1}" srcId="{45E92D40-0216-44E6-9598-35135B1FAE1E}" destId="{A64B1374-F44F-4BBD-A4E9-5E7B9D89FBFE}" srcOrd="0" destOrd="0" parTransId="{F81F0AD7-49B9-4946-8D37-1521BEBC1DBA}" sibTransId="{59304202-D2F5-446C-9DAD-7DC7D58F7B73}"/>
    <dgm:cxn modelId="{9F75174F-5F0B-6F4C-8585-B968F78737AF}" type="presOf" srcId="{D3B8449D-872B-0A43-BD0D-F80461055C15}" destId="{94D6A5CD-C377-487A-9AE7-298398383020}" srcOrd="0" destOrd="4" presId="urn:microsoft.com/office/officeart/2005/8/layout/hList6"/>
    <dgm:cxn modelId="{7C785040-1B1A-4BC4-8F5C-FAC58714D09E}" srcId="{A64B1374-F44F-4BBD-A4E9-5E7B9D89FBFE}" destId="{8DBDBCC7-B691-4B76-BE11-B389C7E5A48C}" srcOrd="1" destOrd="0" parTransId="{E7F3773B-36FB-4662-8E38-6DBA7B0B4346}" sibTransId="{5E08803E-7FA2-4107-953D-D52822D3E8DD}"/>
    <dgm:cxn modelId="{8DADA5B9-07E6-4EE1-968F-B3B3FAFB0C11}" srcId="{A64B1374-F44F-4BBD-A4E9-5E7B9D89FBFE}" destId="{5AD73009-4C0A-4DD0-8FF8-1B48D3970BB3}" srcOrd="4" destOrd="0" parTransId="{6256438B-4F53-4159-94D9-80E6D2672588}" sibTransId="{26AA1EA6-ECFC-442A-BCFD-D12B2D8BFED6}"/>
    <dgm:cxn modelId="{046F80BF-F5A3-784F-8AAF-A15A66838862}" srcId="{A9B89167-03D9-46DF-9310-5D7BFCD14FD3}" destId="{D3B8449D-872B-0A43-BD0D-F80461055C15}" srcOrd="3" destOrd="0" parTransId="{0247970C-0417-6842-8288-A9C04B646D0B}" sibTransId="{B240EC8E-2F13-A64C-875B-68A8EF41D707}"/>
    <dgm:cxn modelId="{6CBA5CB4-3171-4D83-8ED2-2738F84AD353}" type="presOf" srcId="{97D88F35-09FF-423E-AFCD-608B56E62BA5}" destId="{94D6A5CD-C377-487A-9AE7-298398383020}" srcOrd="0" destOrd="3" presId="urn:microsoft.com/office/officeart/2005/8/layout/hList6"/>
    <dgm:cxn modelId="{2F0807D3-BD72-4F1B-8AE6-19969C0A1EF1}" srcId="{45E92D40-0216-44E6-9598-35135B1FAE1E}" destId="{A9B89167-03D9-46DF-9310-5D7BFCD14FD3}" srcOrd="1" destOrd="0" parTransId="{0933D5DC-8464-47DF-B4D9-6EC83CB6E021}" sibTransId="{19926F9C-0668-4C12-BC1D-E7EFF53DDE18}"/>
    <dgm:cxn modelId="{456EF2C0-E150-40D4-B58F-B65AD5C106C7}" srcId="{A64B1374-F44F-4BBD-A4E9-5E7B9D89FBFE}" destId="{287A7410-ACF2-4392-AA48-3286C31228F1}" srcOrd="2" destOrd="0" parTransId="{85A79FAF-D260-4411-9156-CD698528A9CB}" sibTransId="{4D04688A-4A40-49DD-B8E0-41D58D7ACB6F}"/>
    <dgm:cxn modelId="{ECCCEDDE-0896-42BD-84AB-F3B686C6F12B}" srcId="{A64B1374-F44F-4BBD-A4E9-5E7B9D89FBFE}" destId="{226EF4E6-35F7-40C7-8E97-01E7D77054A4}" srcOrd="7" destOrd="0" parTransId="{8B1F4A32-464F-424B-B1DD-4FC91DD2457F}" sibTransId="{A76CD2EA-C526-4907-B594-E19597E7B165}"/>
    <dgm:cxn modelId="{CD581C24-F7C5-4DC6-ABE3-9707D312CC15}" type="presOf" srcId="{287A7410-ACF2-4392-AA48-3286C31228F1}" destId="{F96F9071-6C5E-4372-A965-C3342971EFBE}" srcOrd="0" destOrd="3" presId="urn:microsoft.com/office/officeart/2005/8/layout/hList6"/>
    <dgm:cxn modelId="{36AC9426-6260-489E-AC3D-CB07E28FFADB}" type="presOf" srcId="{FE294E5B-3150-45F6-9979-BF9D7E8ECD71}" destId="{94D6A5CD-C377-487A-9AE7-298398383020}" srcOrd="0" destOrd="1" presId="urn:microsoft.com/office/officeart/2005/8/layout/hList6"/>
    <dgm:cxn modelId="{07EB836F-A25D-47E8-929E-FCDB78A0EA2D}" srcId="{A64B1374-F44F-4BBD-A4E9-5E7B9D89FBFE}" destId="{E24C8FCB-ECE3-44FC-A6FE-3A10B5A38694}" srcOrd="5" destOrd="0" parTransId="{8729C536-3AC5-4894-AEA3-9AD0C31C4BBF}" sibTransId="{3B214A39-F5A6-4724-A236-3D13BA132D85}"/>
    <dgm:cxn modelId="{EC40EC3D-9A48-4C54-843B-761BC5EF38FB}" type="presOf" srcId="{FFAC24AE-D86F-4BF0-9DFA-4F0C8437E119}" destId="{F96F9071-6C5E-4372-A965-C3342971EFBE}" srcOrd="0" destOrd="7" presId="urn:microsoft.com/office/officeart/2005/8/layout/hList6"/>
    <dgm:cxn modelId="{1C1A2AE6-BA21-4255-A028-59D7F313F8B4}" srcId="{A64B1374-F44F-4BBD-A4E9-5E7B9D89FBFE}" destId="{3D140E08-4A17-421B-AD49-8D1FC91220FD}" srcOrd="3" destOrd="0" parTransId="{331CEED7-8466-4CC1-A728-88575B2B5115}" sibTransId="{12D59367-0616-4376-85C5-CB778853EB4B}"/>
    <dgm:cxn modelId="{4CF2F179-C000-4BBC-A7FF-4D8D4B3761E8}" type="presOf" srcId="{E24C8FCB-ECE3-44FC-A6FE-3A10B5A38694}" destId="{F96F9071-6C5E-4372-A965-C3342971EFBE}" srcOrd="0" destOrd="6" presId="urn:microsoft.com/office/officeart/2005/8/layout/hList6"/>
    <dgm:cxn modelId="{F929F527-C801-44BA-A9FC-92AF4CAF7D60}" type="presOf" srcId="{45E92D40-0216-44E6-9598-35135B1FAE1E}" destId="{7F09586F-9487-42C2-BCED-BE37D8D31971}" srcOrd="0" destOrd="0" presId="urn:microsoft.com/office/officeart/2005/8/layout/hList6"/>
    <dgm:cxn modelId="{CE1EC0A5-EECE-4C60-BDD2-FBCB3F212860}" type="presOf" srcId="{3DB5C117-AF14-4BF4-ACBE-67072981FC76}" destId="{94D6A5CD-C377-487A-9AE7-298398383020}" srcOrd="0" destOrd="2" presId="urn:microsoft.com/office/officeart/2005/8/layout/hList6"/>
    <dgm:cxn modelId="{7E957857-7979-4F49-9FBF-17902FF271BD}" srcId="{A9B89167-03D9-46DF-9310-5D7BFCD14FD3}" destId="{97D88F35-09FF-423E-AFCD-608B56E62BA5}" srcOrd="2" destOrd="0" parTransId="{2B246DD3-1022-4E17-8FEF-78F24C18D4B4}" sibTransId="{69883521-CAF2-434F-90A0-1E251D8603C2}"/>
    <dgm:cxn modelId="{591C0C45-8548-4671-B662-DD805ABB2827}" type="presOf" srcId="{5AD73009-4C0A-4DD0-8FF8-1B48D3970BB3}" destId="{F96F9071-6C5E-4372-A965-C3342971EFBE}" srcOrd="0" destOrd="5" presId="urn:microsoft.com/office/officeart/2005/8/layout/hList6"/>
    <dgm:cxn modelId="{7F50DF13-D69C-4DA2-80AA-EF6A8F4C6AE4}" type="presParOf" srcId="{7F09586F-9487-42C2-BCED-BE37D8D31971}" destId="{F96F9071-6C5E-4372-A965-C3342971EFBE}" srcOrd="0" destOrd="0" presId="urn:microsoft.com/office/officeart/2005/8/layout/hList6"/>
    <dgm:cxn modelId="{21618892-D37D-4595-A662-16BF5C89EDEA}" type="presParOf" srcId="{7F09586F-9487-42C2-BCED-BE37D8D31971}" destId="{CC0197A7-4799-455A-A7ED-8917118CC8C1}" srcOrd="1" destOrd="0" presId="urn:microsoft.com/office/officeart/2005/8/layout/hList6"/>
    <dgm:cxn modelId="{3908835D-CCAA-4D21-97BA-06DF0096885C}" type="presParOf" srcId="{7F09586F-9487-42C2-BCED-BE37D8D31971}" destId="{94D6A5CD-C377-487A-9AE7-29839838302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9C15FB-21B5-4591-A7EE-34691875D39F}" type="doc">
      <dgm:prSet loTypeId="urn:microsoft.com/office/officeart/2005/8/layout/lProcess3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s-CL"/>
        </a:p>
      </dgm:t>
    </dgm:pt>
    <dgm:pt modelId="{6E849A95-49E1-43F9-B885-D98C52BBF054}">
      <dgm:prSet phldrT="[Texto]" custT="1"/>
      <dgm:spPr/>
      <dgm:t>
        <a:bodyPr/>
        <a:lstStyle/>
        <a:p>
          <a:r>
            <a:rPr lang="es-CL" sz="1600" dirty="0" smtClean="0"/>
            <a:t>1. Investigación en Docencia U. (</a:t>
          </a:r>
          <a:r>
            <a:rPr lang="es-CL" sz="1600" dirty="0" err="1" smtClean="0"/>
            <a:t>IenDU</a:t>
          </a:r>
          <a:r>
            <a:rPr lang="es-CL" sz="1600" dirty="0" smtClean="0"/>
            <a:t>)</a:t>
          </a:r>
          <a:endParaRPr lang="es-CL" sz="1600" dirty="0"/>
        </a:p>
      </dgm:t>
    </dgm:pt>
    <dgm:pt modelId="{89C5BDC8-00E8-456F-BB17-B047201A2F10}" type="parTrans" cxnId="{B1FFBDCF-6F3A-4668-80CA-418D885E4F32}">
      <dgm:prSet/>
      <dgm:spPr/>
      <dgm:t>
        <a:bodyPr/>
        <a:lstStyle/>
        <a:p>
          <a:endParaRPr lang="es-CL"/>
        </a:p>
      </dgm:t>
    </dgm:pt>
    <dgm:pt modelId="{9FAE7716-71B0-435F-9A49-984F7D77F8F3}" type="sibTrans" cxnId="{B1FFBDCF-6F3A-4668-80CA-418D885E4F32}">
      <dgm:prSet/>
      <dgm:spPr/>
      <dgm:t>
        <a:bodyPr/>
        <a:lstStyle/>
        <a:p>
          <a:endParaRPr lang="es-CL"/>
        </a:p>
      </dgm:t>
    </dgm:pt>
    <dgm:pt modelId="{ED455990-889D-45AC-B5C2-F7DA2A408CF5}">
      <dgm:prSet phldrT="[Texto]"/>
      <dgm:spPr/>
      <dgm:t>
        <a:bodyPr/>
        <a:lstStyle/>
        <a:p>
          <a:r>
            <a:rPr lang="es-CL" dirty="0" smtClean="0">
              <a:solidFill>
                <a:schemeClr val="tx1"/>
              </a:solidFill>
            </a:rPr>
            <a:t>DIUBB</a:t>
          </a:r>
          <a:r>
            <a:rPr lang="es-CL" dirty="0" smtClean="0">
              <a:solidFill>
                <a:srgbClr val="C00000"/>
              </a:solidFill>
            </a:rPr>
            <a:t>	</a:t>
          </a:r>
          <a:endParaRPr lang="es-CL" dirty="0">
            <a:solidFill>
              <a:srgbClr val="C00000"/>
            </a:solidFill>
          </a:endParaRPr>
        </a:p>
      </dgm:t>
    </dgm:pt>
    <dgm:pt modelId="{633367AB-0A7B-4DF1-8D8E-84F48B37EE95}" type="parTrans" cxnId="{BE455A8B-D06D-49B5-9F06-32D77BFBB204}">
      <dgm:prSet/>
      <dgm:spPr/>
      <dgm:t>
        <a:bodyPr/>
        <a:lstStyle/>
        <a:p>
          <a:endParaRPr lang="es-CL"/>
        </a:p>
      </dgm:t>
    </dgm:pt>
    <dgm:pt modelId="{C2384972-4874-431F-A935-5ECB830A5735}" type="sibTrans" cxnId="{BE455A8B-D06D-49B5-9F06-32D77BFBB204}">
      <dgm:prSet/>
      <dgm:spPr/>
      <dgm:t>
        <a:bodyPr/>
        <a:lstStyle/>
        <a:p>
          <a:endParaRPr lang="es-CL"/>
        </a:p>
      </dgm:t>
    </dgm:pt>
    <dgm:pt modelId="{66E5D1BE-2E9F-4379-B6D4-301E720B992A}">
      <dgm:prSet phldrT="[Texto]"/>
      <dgm:spPr/>
      <dgm:t>
        <a:bodyPr/>
        <a:lstStyle/>
        <a:p>
          <a:r>
            <a:rPr lang="es-CL" dirty="0" smtClean="0"/>
            <a:t>ISI, </a:t>
          </a:r>
          <a:r>
            <a:rPr lang="es-CL" dirty="0" err="1" smtClean="0"/>
            <a:t>SciELO</a:t>
          </a:r>
          <a:r>
            <a:rPr lang="es-CL" dirty="0" smtClean="0"/>
            <a:t>, SCOPUS, o corriente principal</a:t>
          </a:r>
          <a:endParaRPr lang="es-CL" dirty="0"/>
        </a:p>
      </dgm:t>
    </dgm:pt>
    <dgm:pt modelId="{5DA8EC08-CF41-44F9-85AA-F2E5D9432E91}" type="parTrans" cxnId="{02874BA8-0740-4531-A41F-05E974A02225}">
      <dgm:prSet/>
      <dgm:spPr/>
      <dgm:t>
        <a:bodyPr/>
        <a:lstStyle/>
        <a:p>
          <a:endParaRPr lang="es-CL"/>
        </a:p>
      </dgm:t>
    </dgm:pt>
    <dgm:pt modelId="{0270C52B-6E31-4C64-9005-500D0434F3B0}" type="sibTrans" cxnId="{02874BA8-0740-4531-A41F-05E974A02225}">
      <dgm:prSet/>
      <dgm:spPr/>
      <dgm:t>
        <a:bodyPr/>
        <a:lstStyle/>
        <a:p>
          <a:endParaRPr lang="es-CL"/>
        </a:p>
      </dgm:t>
    </dgm:pt>
    <dgm:pt modelId="{E599FBE3-D6FF-4E6B-A054-01797768994A}">
      <dgm:prSet phldrT="[Texto]" custT="1"/>
      <dgm:spPr/>
      <dgm:t>
        <a:bodyPr/>
        <a:lstStyle/>
        <a:p>
          <a:r>
            <a:rPr lang="es-CL" sz="1600" dirty="0" smtClean="0"/>
            <a:t>2. Grupos de Investigación</a:t>
          </a:r>
          <a:endParaRPr lang="es-CL" sz="1600" dirty="0"/>
        </a:p>
      </dgm:t>
    </dgm:pt>
    <dgm:pt modelId="{07666F9A-58CE-4DE6-BBFE-7EBD8A09197A}" type="parTrans" cxnId="{47AFA78E-7F09-4CF0-B053-52D450B8B998}">
      <dgm:prSet/>
      <dgm:spPr/>
      <dgm:t>
        <a:bodyPr/>
        <a:lstStyle/>
        <a:p>
          <a:endParaRPr lang="es-CL"/>
        </a:p>
      </dgm:t>
    </dgm:pt>
    <dgm:pt modelId="{C9E8D891-12EA-43BF-A25A-A29AFBF4CA82}" type="sibTrans" cxnId="{47AFA78E-7F09-4CF0-B053-52D450B8B998}">
      <dgm:prSet/>
      <dgm:spPr/>
      <dgm:t>
        <a:bodyPr/>
        <a:lstStyle/>
        <a:p>
          <a:endParaRPr lang="es-CL"/>
        </a:p>
      </dgm:t>
    </dgm:pt>
    <dgm:pt modelId="{9B326960-F433-4EBF-8270-C4E224443FD0}">
      <dgm:prSet phldrT="[Texto]"/>
      <dgm:spPr/>
      <dgm:t>
        <a:bodyPr/>
        <a:lstStyle/>
        <a:p>
          <a:r>
            <a:rPr lang="es-CL" dirty="0" smtClean="0"/>
            <a:t>DIUBB</a:t>
          </a:r>
          <a:endParaRPr lang="es-CL" dirty="0"/>
        </a:p>
      </dgm:t>
    </dgm:pt>
    <dgm:pt modelId="{C1350781-55E2-44E2-9EC7-5508B7A9DDFD}" type="parTrans" cxnId="{E3968833-D131-4415-8A31-1F101CF73A66}">
      <dgm:prSet/>
      <dgm:spPr/>
      <dgm:t>
        <a:bodyPr/>
        <a:lstStyle/>
        <a:p>
          <a:endParaRPr lang="es-CL"/>
        </a:p>
      </dgm:t>
    </dgm:pt>
    <dgm:pt modelId="{7580034E-8DBD-4B2E-BE57-71C3B9FDE136}" type="sibTrans" cxnId="{E3968833-D131-4415-8A31-1F101CF73A66}">
      <dgm:prSet/>
      <dgm:spPr/>
      <dgm:t>
        <a:bodyPr/>
        <a:lstStyle/>
        <a:p>
          <a:endParaRPr lang="es-CL"/>
        </a:p>
      </dgm:t>
    </dgm:pt>
    <dgm:pt modelId="{C8462685-155D-4B2A-9298-7438C1D68B07}">
      <dgm:prSet phldrT="[Texto]"/>
      <dgm:spPr/>
      <dgm:t>
        <a:bodyPr/>
        <a:lstStyle/>
        <a:p>
          <a:r>
            <a:rPr lang="es-CL" dirty="0" smtClean="0"/>
            <a:t>ISI, actividad de difusión y proyecto interno o externo</a:t>
          </a:r>
          <a:endParaRPr lang="es-CL" dirty="0"/>
        </a:p>
      </dgm:t>
    </dgm:pt>
    <dgm:pt modelId="{A877EDBC-5E4E-489A-8A1C-A9EE332B57F3}" type="parTrans" cxnId="{B28123C4-379E-485C-B09C-315E7B0B0CF0}">
      <dgm:prSet/>
      <dgm:spPr/>
      <dgm:t>
        <a:bodyPr/>
        <a:lstStyle/>
        <a:p>
          <a:endParaRPr lang="es-CL"/>
        </a:p>
      </dgm:t>
    </dgm:pt>
    <dgm:pt modelId="{61F01F51-CE70-4570-9D7F-97D5C7A717BD}" type="sibTrans" cxnId="{B28123C4-379E-485C-B09C-315E7B0B0CF0}">
      <dgm:prSet/>
      <dgm:spPr/>
      <dgm:t>
        <a:bodyPr/>
        <a:lstStyle/>
        <a:p>
          <a:endParaRPr lang="es-CL"/>
        </a:p>
      </dgm:t>
    </dgm:pt>
    <dgm:pt modelId="{84889F49-3A8C-4026-BFBD-FC103A74B5B9}">
      <dgm:prSet phldrT="[Texto]" custT="1"/>
      <dgm:spPr>
        <a:solidFill>
          <a:srgbClr val="44546A"/>
        </a:solidFill>
      </dgm:spPr>
      <dgm:t>
        <a:bodyPr/>
        <a:lstStyle/>
        <a:p>
          <a:r>
            <a:rPr lang="es-CL" sz="1600" dirty="0" smtClean="0"/>
            <a:t>3. FDD</a:t>
          </a:r>
          <a:endParaRPr lang="es-CL" sz="1600" dirty="0"/>
        </a:p>
      </dgm:t>
    </dgm:pt>
    <dgm:pt modelId="{FC1885D2-71B2-480D-8281-2666841812E1}" type="parTrans" cxnId="{6CC39AB7-C5F0-4134-9A33-3371777EC2F4}">
      <dgm:prSet/>
      <dgm:spPr/>
      <dgm:t>
        <a:bodyPr/>
        <a:lstStyle/>
        <a:p>
          <a:endParaRPr lang="es-CL"/>
        </a:p>
      </dgm:t>
    </dgm:pt>
    <dgm:pt modelId="{4B42EE01-CB24-43E8-89C3-9CA5441C98C5}" type="sibTrans" cxnId="{6CC39AB7-C5F0-4134-9A33-3371777EC2F4}">
      <dgm:prSet/>
      <dgm:spPr/>
      <dgm:t>
        <a:bodyPr/>
        <a:lstStyle/>
        <a:p>
          <a:endParaRPr lang="es-CL"/>
        </a:p>
      </dgm:t>
    </dgm:pt>
    <dgm:pt modelId="{C0029E35-D065-4103-B365-9A855B119CAB}">
      <dgm:prSet phldrT="[Texto]"/>
      <dgm:spPr/>
      <dgm:t>
        <a:bodyPr/>
        <a:lstStyle/>
        <a:p>
          <a:r>
            <a:rPr lang="es-CL" dirty="0" smtClean="0"/>
            <a:t>VRA</a:t>
          </a:r>
          <a:endParaRPr lang="es-CL" dirty="0"/>
        </a:p>
      </dgm:t>
    </dgm:pt>
    <dgm:pt modelId="{D1236401-B461-4E0C-AA27-7DE8DDB70485}" type="sibTrans" cxnId="{E85FF203-9955-469C-8106-B7847A5D179A}">
      <dgm:prSet/>
      <dgm:spPr/>
      <dgm:t>
        <a:bodyPr/>
        <a:lstStyle/>
        <a:p>
          <a:endParaRPr lang="es-CL"/>
        </a:p>
      </dgm:t>
    </dgm:pt>
    <dgm:pt modelId="{279D82C4-59D9-47FE-A5B7-E2DECCF47FC3}" type="parTrans" cxnId="{E85FF203-9955-469C-8106-B7847A5D179A}">
      <dgm:prSet/>
      <dgm:spPr/>
      <dgm:t>
        <a:bodyPr/>
        <a:lstStyle/>
        <a:p>
          <a:endParaRPr lang="es-CL"/>
        </a:p>
      </dgm:t>
    </dgm:pt>
    <dgm:pt modelId="{9FE83A78-EA64-4DCE-82DE-4CD54B4D554D}">
      <dgm:prSet phldrT="[Texto]"/>
      <dgm:spPr/>
      <dgm:t>
        <a:bodyPr/>
        <a:lstStyle/>
        <a:p>
          <a:r>
            <a:rPr lang="es-CL" dirty="0" smtClean="0"/>
            <a:t>Informes de avance, informe final</a:t>
          </a:r>
          <a:endParaRPr lang="es-CL" dirty="0"/>
        </a:p>
      </dgm:t>
    </dgm:pt>
    <dgm:pt modelId="{2EADBE9A-C9FB-4E5C-AC6F-B00C9C04418E}" type="sibTrans" cxnId="{EC193C28-6E34-4792-87DE-818D7A8FF1A3}">
      <dgm:prSet/>
      <dgm:spPr/>
      <dgm:t>
        <a:bodyPr/>
        <a:lstStyle/>
        <a:p>
          <a:endParaRPr lang="es-CL"/>
        </a:p>
      </dgm:t>
    </dgm:pt>
    <dgm:pt modelId="{AE599DF7-2DB6-4726-AFA5-63E182043E79}" type="parTrans" cxnId="{EC193C28-6E34-4792-87DE-818D7A8FF1A3}">
      <dgm:prSet/>
      <dgm:spPr/>
      <dgm:t>
        <a:bodyPr/>
        <a:lstStyle/>
        <a:p>
          <a:endParaRPr lang="es-CL"/>
        </a:p>
      </dgm:t>
    </dgm:pt>
    <dgm:pt modelId="{8D1B9770-530B-4AE9-AE11-2D4340D93CF3}">
      <dgm:prSet/>
      <dgm:spPr/>
      <dgm:t>
        <a:bodyPr/>
        <a:lstStyle/>
        <a:p>
          <a:r>
            <a:rPr lang="es-CL" dirty="0" smtClean="0"/>
            <a:t>VRA (CD1201)</a:t>
          </a:r>
          <a:endParaRPr lang="es-CL" dirty="0"/>
        </a:p>
      </dgm:t>
    </dgm:pt>
    <dgm:pt modelId="{3D477BB7-240D-48BC-B65E-5234E6F9E824}" type="parTrans" cxnId="{AAF2BF02-95DC-42FD-AB87-CCBE0AF1769F}">
      <dgm:prSet/>
      <dgm:spPr/>
      <dgm:t>
        <a:bodyPr/>
        <a:lstStyle/>
        <a:p>
          <a:endParaRPr lang="es-CL"/>
        </a:p>
      </dgm:t>
    </dgm:pt>
    <dgm:pt modelId="{3101CDED-7C98-4B32-ABFA-506E557CBAA9}" type="sibTrans" cxnId="{AAF2BF02-95DC-42FD-AB87-CCBE0AF1769F}">
      <dgm:prSet/>
      <dgm:spPr/>
      <dgm:t>
        <a:bodyPr/>
        <a:lstStyle/>
        <a:p>
          <a:endParaRPr lang="es-CL"/>
        </a:p>
      </dgm:t>
    </dgm:pt>
    <dgm:pt modelId="{008F37F4-BF55-479C-9885-98C3E8914CB4}">
      <dgm:prSet custT="1"/>
      <dgm:spPr>
        <a:solidFill>
          <a:srgbClr val="44546A"/>
        </a:solidFill>
      </dgm:spPr>
      <dgm:t>
        <a:bodyPr/>
        <a:lstStyle/>
        <a:p>
          <a:r>
            <a:rPr lang="es-CL" sz="1600" dirty="0" smtClean="0"/>
            <a:t>4.Innovación en docencia </a:t>
          </a:r>
          <a:endParaRPr lang="es-CL" sz="1600" dirty="0"/>
        </a:p>
      </dgm:t>
    </dgm:pt>
    <dgm:pt modelId="{7FDFB5F9-44BE-4B29-909C-8DBC4CC5B7A4}" type="parTrans" cxnId="{73619A93-0E17-4D42-8AC9-545ACE6834F5}">
      <dgm:prSet/>
      <dgm:spPr/>
      <dgm:t>
        <a:bodyPr/>
        <a:lstStyle/>
        <a:p>
          <a:endParaRPr lang="es-CL"/>
        </a:p>
      </dgm:t>
    </dgm:pt>
    <dgm:pt modelId="{D6AEF44C-2BF9-49C9-843F-F8FD61FC69F6}" type="sibTrans" cxnId="{73619A93-0E17-4D42-8AC9-545ACE6834F5}">
      <dgm:prSet/>
      <dgm:spPr/>
      <dgm:t>
        <a:bodyPr/>
        <a:lstStyle/>
        <a:p>
          <a:endParaRPr lang="es-CL"/>
        </a:p>
      </dgm:t>
    </dgm:pt>
    <dgm:pt modelId="{4A35623C-D67E-4F24-8B10-7AA73533C013}">
      <dgm:prSet/>
      <dgm:spPr/>
      <dgm:t>
        <a:bodyPr/>
        <a:lstStyle/>
        <a:p>
          <a:r>
            <a:rPr lang="es-CL" dirty="0" smtClean="0"/>
            <a:t>$3.000.000</a:t>
          </a:r>
          <a:endParaRPr lang="es-CL" dirty="0"/>
        </a:p>
      </dgm:t>
    </dgm:pt>
    <dgm:pt modelId="{D17B8719-07DD-4674-BC15-3538EF3D2CC0}" type="parTrans" cxnId="{BC30EFF1-258D-476F-9AA3-B64BCD1A4C33}">
      <dgm:prSet/>
      <dgm:spPr/>
      <dgm:t>
        <a:bodyPr/>
        <a:lstStyle/>
        <a:p>
          <a:endParaRPr lang="es-CL"/>
        </a:p>
      </dgm:t>
    </dgm:pt>
    <dgm:pt modelId="{AF722C59-B2C2-460D-9B7B-F33B32289326}" type="sibTrans" cxnId="{BC30EFF1-258D-476F-9AA3-B64BCD1A4C33}">
      <dgm:prSet/>
      <dgm:spPr/>
      <dgm:t>
        <a:bodyPr/>
        <a:lstStyle/>
        <a:p>
          <a:endParaRPr lang="es-CL"/>
        </a:p>
      </dgm:t>
    </dgm:pt>
    <dgm:pt modelId="{2F2D256B-2A03-4A24-9B38-E11037F9F5C0}">
      <dgm:prSet/>
      <dgm:spPr/>
      <dgm:t>
        <a:bodyPr/>
        <a:lstStyle/>
        <a:p>
          <a:r>
            <a:rPr lang="es-CL" dirty="0" smtClean="0"/>
            <a:t>$5.000.000  a $10.000.000</a:t>
          </a:r>
          <a:endParaRPr lang="es-CL" dirty="0"/>
        </a:p>
      </dgm:t>
    </dgm:pt>
    <dgm:pt modelId="{082E573C-A0EF-4624-B6B0-94CA2424E2E1}" type="parTrans" cxnId="{3F60ACE1-DB81-4D43-8099-BC61CC206001}">
      <dgm:prSet/>
      <dgm:spPr/>
      <dgm:t>
        <a:bodyPr/>
        <a:lstStyle/>
        <a:p>
          <a:endParaRPr lang="es-CL"/>
        </a:p>
      </dgm:t>
    </dgm:pt>
    <dgm:pt modelId="{A2893F4F-88E7-4941-984B-F9A604C92779}" type="sibTrans" cxnId="{3F60ACE1-DB81-4D43-8099-BC61CC206001}">
      <dgm:prSet/>
      <dgm:spPr/>
      <dgm:t>
        <a:bodyPr/>
        <a:lstStyle/>
        <a:p>
          <a:endParaRPr lang="es-CL"/>
        </a:p>
      </dgm:t>
    </dgm:pt>
    <dgm:pt modelId="{EB86A3D9-51CC-4C2F-8E51-1B15DCBEEB8C}">
      <dgm:prSet/>
      <dgm:spPr/>
      <dgm:t>
        <a:bodyPr/>
        <a:lstStyle/>
        <a:p>
          <a:r>
            <a:rPr lang="es-CL" dirty="0" smtClean="0"/>
            <a:t>$500.000 a $850.000</a:t>
          </a:r>
          <a:endParaRPr lang="es-CL" dirty="0"/>
        </a:p>
      </dgm:t>
    </dgm:pt>
    <dgm:pt modelId="{578CEF98-DFB4-48C5-B4E5-DEF786EF6EA7}" type="parTrans" cxnId="{A234C435-00FD-47BD-8121-6EC880371AD6}">
      <dgm:prSet/>
      <dgm:spPr/>
      <dgm:t>
        <a:bodyPr/>
        <a:lstStyle/>
        <a:p>
          <a:endParaRPr lang="es-CL"/>
        </a:p>
      </dgm:t>
    </dgm:pt>
    <dgm:pt modelId="{FE586124-A05D-402E-A0F0-68905A5B59A7}" type="sibTrans" cxnId="{A234C435-00FD-47BD-8121-6EC880371AD6}">
      <dgm:prSet/>
      <dgm:spPr/>
      <dgm:t>
        <a:bodyPr/>
        <a:lstStyle/>
        <a:p>
          <a:endParaRPr lang="es-CL"/>
        </a:p>
      </dgm:t>
    </dgm:pt>
    <dgm:pt modelId="{0E329756-E58E-477C-BA07-6149F7683E7E}">
      <dgm:prSet/>
      <dgm:spPr/>
      <dgm:t>
        <a:bodyPr/>
        <a:lstStyle/>
        <a:p>
          <a:r>
            <a:rPr lang="es-CL" dirty="0" smtClean="0"/>
            <a:t>$1.500.000 + $250.000 si incorpora alumnos</a:t>
          </a:r>
          <a:endParaRPr lang="es-CL" dirty="0"/>
        </a:p>
      </dgm:t>
    </dgm:pt>
    <dgm:pt modelId="{26A44041-C41B-41E6-A7E2-88EB6E2E47CF}" type="parTrans" cxnId="{3A17A267-F3CB-4A73-8452-62BC30C5928D}">
      <dgm:prSet/>
      <dgm:spPr/>
      <dgm:t>
        <a:bodyPr/>
        <a:lstStyle/>
        <a:p>
          <a:endParaRPr lang="es-CL"/>
        </a:p>
      </dgm:t>
    </dgm:pt>
    <dgm:pt modelId="{A1166030-9096-4045-86CD-6185FE482E91}" type="sibTrans" cxnId="{3A17A267-F3CB-4A73-8452-62BC30C5928D}">
      <dgm:prSet/>
      <dgm:spPr/>
      <dgm:t>
        <a:bodyPr/>
        <a:lstStyle/>
        <a:p>
          <a:endParaRPr lang="es-CL"/>
        </a:p>
      </dgm:t>
    </dgm:pt>
    <dgm:pt modelId="{AAF70084-32E5-4EE9-980A-E40FE9F8174B}">
      <dgm:prSet/>
      <dgm:spPr/>
      <dgm:t>
        <a:bodyPr/>
        <a:lstStyle/>
        <a:p>
          <a:r>
            <a:rPr lang="es-CL" dirty="0" smtClean="0"/>
            <a:t>2 años</a:t>
          </a:r>
          <a:endParaRPr lang="es-CL" dirty="0"/>
        </a:p>
      </dgm:t>
    </dgm:pt>
    <dgm:pt modelId="{508B6D64-374E-4C15-BEE1-BD48F3C9111F}" type="parTrans" cxnId="{ADB5299C-0FF1-4D85-8916-B37152966285}">
      <dgm:prSet/>
      <dgm:spPr/>
      <dgm:t>
        <a:bodyPr/>
        <a:lstStyle/>
        <a:p>
          <a:endParaRPr lang="es-CL"/>
        </a:p>
      </dgm:t>
    </dgm:pt>
    <dgm:pt modelId="{73EB4DE3-0B75-494A-B2AA-55A73F014D11}" type="sibTrans" cxnId="{ADB5299C-0FF1-4D85-8916-B37152966285}">
      <dgm:prSet/>
      <dgm:spPr/>
      <dgm:t>
        <a:bodyPr/>
        <a:lstStyle/>
        <a:p>
          <a:endParaRPr lang="es-CL"/>
        </a:p>
      </dgm:t>
    </dgm:pt>
    <dgm:pt modelId="{5E568A8A-7D2B-4E7F-94EE-2AA6B0ED892F}">
      <dgm:prSet/>
      <dgm:spPr/>
      <dgm:t>
        <a:bodyPr/>
        <a:lstStyle/>
        <a:p>
          <a:r>
            <a:rPr lang="es-CL" dirty="0" smtClean="0"/>
            <a:t>2 años</a:t>
          </a:r>
          <a:endParaRPr lang="es-CL" dirty="0"/>
        </a:p>
      </dgm:t>
    </dgm:pt>
    <dgm:pt modelId="{E35244EB-15E5-496C-BCF4-CD893DC151B7}" type="parTrans" cxnId="{2B1D762D-1282-49A7-A07D-2A96999CB651}">
      <dgm:prSet/>
      <dgm:spPr/>
      <dgm:t>
        <a:bodyPr/>
        <a:lstStyle/>
        <a:p>
          <a:endParaRPr lang="es-CL"/>
        </a:p>
      </dgm:t>
    </dgm:pt>
    <dgm:pt modelId="{00A09949-9FD4-4D59-AE0E-69C40366647A}" type="sibTrans" cxnId="{2B1D762D-1282-49A7-A07D-2A96999CB651}">
      <dgm:prSet/>
      <dgm:spPr/>
      <dgm:t>
        <a:bodyPr/>
        <a:lstStyle/>
        <a:p>
          <a:endParaRPr lang="es-CL"/>
        </a:p>
      </dgm:t>
    </dgm:pt>
    <dgm:pt modelId="{55751470-12F5-4555-B316-1E5D704E67FF}">
      <dgm:prSet/>
      <dgm:spPr/>
      <dgm:t>
        <a:bodyPr/>
        <a:lstStyle/>
        <a:p>
          <a:r>
            <a:rPr lang="es-CL" dirty="0" smtClean="0"/>
            <a:t>1 año</a:t>
          </a:r>
          <a:endParaRPr lang="es-CL" dirty="0"/>
        </a:p>
      </dgm:t>
    </dgm:pt>
    <dgm:pt modelId="{C995F4ED-C397-4620-AA1D-AD68C6943074}" type="parTrans" cxnId="{56A33E67-D6D8-4923-A0EF-BB438242EB58}">
      <dgm:prSet/>
      <dgm:spPr/>
      <dgm:t>
        <a:bodyPr/>
        <a:lstStyle/>
        <a:p>
          <a:endParaRPr lang="es-CL"/>
        </a:p>
      </dgm:t>
    </dgm:pt>
    <dgm:pt modelId="{068487D9-2CF6-482E-A344-B490AEA1080A}" type="sibTrans" cxnId="{56A33E67-D6D8-4923-A0EF-BB438242EB58}">
      <dgm:prSet/>
      <dgm:spPr/>
      <dgm:t>
        <a:bodyPr/>
        <a:lstStyle/>
        <a:p>
          <a:endParaRPr lang="es-CL"/>
        </a:p>
      </dgm:t>
    </dgm:pt>
    <dgm:pt modelId="{A96A64E7-EF7D-472A-95D0-5065F5BEC96D}">
      <dgm:prSet/>
      <dgm:spPr/>
      <dgm:t>
        <a:bodyPr/>
        <a:lstStyle/>
        <a:p>
          <a:r>
            <a:rPr lang="es-CL" dirty="0" smtClean="0"/>
            <a:t>1 año</a:t>
          </a:r>
          <a:endParaRPr lang="es-CL" dirty="0"/>
        </a:p>
      </dgm:t>
    </dgm:pt>
    <dgm:pt modelId="{ECA5A680-8A9E-4053-9FFD-FE030AAFAF5D}" type="parTrans" cxnId="{0495711B-AE9B-4396-A0AD-9BB60A7B5EB0}">
      <dgm:prSet/>
      <dgm:spPr/>
      <dgm:t>
        <a:bodyPr/>
        <a:lstStyle/>
        <a:p>
          <a:endParaRPr lang="es-CL"/>
        </a:p>
      </dgm:t>
    </dgm:pt>
    <dgm:pt modelId="{7C80502D-0338-4DAF-B750-FA7E99E55E34}" type="sibTrans" cxnId="{0495711B-AE9B-4396-A0AD-9BB60A7B5EB0}">
      <dgm:prSet/>
      <dgm:spPr/>
      <dgm:t>
        <a:bodyPr/>
        <a:lstStyle/>
        <a:p>
          <a:endParaRPr lang="es-CL"/>
        </a:p>
      </dgm:t>
    </dgm:pt>
    <dgm:pt modelId="{A2FD6D1D-BA72-4EC1-AC34-167763BE7AE5}">
      <dgm:prSet/>
      <dgm:spPr/>
      <dgm:t>
        <a:bodyPr/>
        <a:lstStyle/>
        <a:p>
          <a:r>
            <a:rPr lang="es-CL" dirty="0" smtClean="0"/>
            <a:t>Exposición de avances , informe final, </a:t>
          </a:r>
          <a:r>
            <a:rPr lang="es-CL" dirty="0" smtClean="0">
              <a:solidFill>
                <a:srgbClr val="FF0000"/>
              </a:solidFill>
            </a:rPr>
            <a:t>publicación</a:t>
          </a:r>
          <a:endParaRPr lang="es-CL" dirty="0">
            <a:solidFill>
              <a:srgbClr val="FF0000"/>
            </a:solidFill>
          </a:endParaRPr>
        </a:p>
      </dgm:t>
    </dgm:pt>
    <dgm:pt modelId="{55EB5804-F366-4FB4-8B3A-FD39EBDC19C1}" type="parTrans" cxnId="{6A6F4948-4589-4859-A9BC-902730030F8A}">
      <dgm:prSet/>
      <dgm:spPr/>
      <dgm:t>
        <a:bodyPr/>
        <a:lstStyle/>
        <a:p>
          <a:endParaRPr lang="es-CL"/>
        </a:p>
      </dgm:t>
    </dgm:pt>
    <dgm:pt modelId="{3EF1BC89-74C1-4E5A-89C0-8BC51939E93A}" type="sibTrans" cxnId="{6A6F4948-4589-4859-A9BC-902730030F8A}">
      <dgm:prSet/>
      <dgm:spPr/>
      <dgm:t>
        <a:bodyPr/>
        <a:lstStyle/>
        <a:p>
          <a:endParaRPr lang="es-CL"/>
        </a:p>
      </dgm:t>
    </dgm:pt>
    <dgm:pt modelId="{31FAFAE0-DE89-4854-90A1-D28788FD75F9}" type="pres">
      <dgm:prSet presAssocID="{F99C15FB-21B5-4591-A7EE-34691875D39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DDA5A8CA-08BB-4ECD-8BFA-F3B37263CF40}" type="pres">
      <dgm:prSet presAssocID="{6E849A95-49E1-43F9-B885-D98C52BBF054}" presName="horFlow" presStyleCnt="0"/>
      <dgm:spPr/>
    </dgm:pt>
    <dgm:pt modelId="{38B2213E-3EB0-424D-8D30-D9A047C32B91}" type="pres">
      <dgm:prSet presAssocID="{6E849A95-49E1-43F9-B885-D98C52BBF054}" presName="bigChev" presStyleLbl="node1" presStyleIdx="0" presStyleCnt="4"/>
      <dgm:spPr/>
      <dgm:t>
        <a:bodyPr/>
        <a:lstStyle/>
        <a:p>
          <a:endParaRPr lang="es-CL"/>
        </a:p>
      </dgm:t>
    </dgm:pt>
    <dgm:pt modelId="{F22F3153-DDB5-415F-8C5A-DA35F3E904DD}" type="pres">
      <dgm:prSet presAssocID="{633367AB-0A7B-4DF1-8D8E-84F48B37EE95}" presName="parTrans" presStyleCnt="0"/>
      <dgm:spPr/>
    </dgm:pt>
    <dgm:pt modelId="{F7790FD2-4170-48A3-BC30-05633D31A18F}" type="pres">
      <dgm:prSet presAssocID="{ED455990-889D-45AC-B5C2-F7DA2A408CF5}" presName="node" presStyleLbl="alignAccFollow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F9118AB-76EA-40BF-9ACF-8C61CE766550}" type="pres">
      <dgm:prSet presAssocID="{C2384972-4874-431F-A935-5ECB830A5735}" presName="sibTrans" presStyleCnt="0"/>
      <dgm:spPr/>
    </dgm:pt>
    <dgm:pt modelId="{3A2A2810-AAC1-4DD9-B2B4-18151255F597}" type="pres">
      <dgm:prSet presAssocID="{4A35623C-D67E-4F24-8B10-7AA73533C013}" presName="node" presStyleLbl="alignAccFollowNode1" presStyleIdx="1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73D8D9-4AA8-4411-9BE7-F7E35DCDDBBD}" type="pres">
      <dgm:prSet presAssocID="{AF722C59-B2C2-460D-9B7B-F33B32289326}" presName="sibTrans" presStyleCnt="0"/>
      <dgm:spPr/>
    </dgm:pt>
    <dgm:pt modelId="{A951F940-8F1F-48C1-B815-F8707417B389}" type="pres">
      <dgm:prSet presAssocID="{AAF70084-32E5-4EE9-980A-E40FE9F8174B}" presName="node" presStyleLbl="alignAccFollowNode1" presStyleIdx="2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D51B1BC-61EE-4AFB-AB7A-68DED2F8200F}" type="pres">
      <dgm:prSet presAssocID="{73EB4DE3-0B75-494A-B2AA-55A73F014D11}" presName="sibTrans" presStyleCnt="0"/>
      <dgm:spPr/>
    </dgm:pt>
    <dgm:pt modelId="{B8746E88-0E7C-4D4A-9C37-71CA0827DAE0}" type="pres">
      <dgm:prSet presAssocID="{66E5D1BE-2E9F-4379-B6D4-301E720B992A}" presName="node" presStyleLbl="alignAccFollow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ADDF6C-340A-4C5F-8BF3-98AFE046CB0E}" type="pres">
      <dgm:prSet presAssocID="{6E849A95-49E1-43F9-B885-D98C52BBF054}" presName="vSp" presStyleCnt="0"/>
      <dgm:spPr/>
    </dgm:pt>
    <dgm:pt modelId="{3A57701D-0D31-4B43-A44D-03676065DD8D}" type="pres">
      <dgm:prSet presAssocID="{E599FBE3-D6FF-4E6B-A054-01797768994A}" presName="horFlow" presStyleCnt="0"/>
      <dgm:spPr/>
    </dgm:pt>
    <dgm:pt modelId="{3C60452E-8E69-4A92-A05F-3EDA16A17B44}" type="pres">
      <dgm:prSet presAssocID="{E599FBE3-D6FF-4E6B-A054-01797768994A}" presName="bigChev" presStyleLbl="node1" presStyleIdx="1" presStyleCnt="4"/>
      <dgm:spPr/>
      <dgm:t>
        <a:bodyPr/>
        <a:lstStyle/>
        <a:p>
          <a:endParaRPr lang="es-CL"/>
        </a:p>
      </dgm:t>
    </dgm:pt>
    <dgm:pt modelId="{764312A5-6D7D-4DD6-876B-ABE253AFC455}" type="pres">
      <dgm:prSet presAssocID="{C1350781-55E2-44E2-9EC7-5508B7A9DDFD}" presName="parTrans" presStyleCnt="0"/>
      <dgm:spPr/>
    </dgm:pt>
    <dgm:pt modelId="{7520EDD4-F2F2-4937-BB55-DB0ED3E89EFA}" type="pres">
      <dgm:prSet presAssocID="{9B326960-F433-4EBF-8270-C4E224443FD0}" presName="node" presStyleLbl="alignAccFollow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779247A-FF45-419E-8B8B-7AAEADA7848D}" type="pres">
      <dgm:prSet presAssocID="{7580034E-8DBD-4B2E-BE57-71C3B9FDE136}" presName="sibTrans" presStyleCnt="0"/>
      <dgm:spPr/>
    </dgm:pt>
    <dgm:pt modelId="{E47FD8F6-974A-42DF-92BA-30FED19C66DE}" type="pres">
      <dgm:prSet presAssocID="{2F2D256B-2A03-4A24-9B38-E11037F9F5C0}" presName="node" presStyleLbl="alignAccFollowNode1" presStyleIdx="5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88F2F67-EE22-4FD3-BD15-631D68335065}" type="pres">
      <dgm:prSet presAssocID="{A2893F4F-88E7-4941-984B-F9A604C92779}" presName="sibTrans" presStyleCnt="0"/>
      <dgm:spPr/>
    </dgm:pt>
    <dgm:pt modelId="{C387BF47-4B32-4C4F-8E19-879AF8353A8C}" type="pres">
      <dgm:prSet presAssocID="{5E568A8A-7D2B-4E7F-94EE-2AA6B0ED892F}" presName="node" presStyleLbl="alignAccFollow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2D439C-23B1-4B7D-928E-DB9276BCC2AF}" type="pres">
      <dgm:prSet presAssocID="{00A09949-9FD4-4D59-AE0E-69C40366647A}" presName="sibTrans" presStyleCnt="0"/>
      <dgm:spPr/>
    </dgm:pt>
    <dgm:pt modelId="{D79F5744-510A-414A-B902-166EF16F0B45}" type="pres">
      <dgm:prSet presAssocID="{C8462685-155D-4B2A-9298-7438C1D68B07}" presName="node" presStyleLbl="alignAccFollowNode1" presStyleIdx="7" presStyleCnt="16" custLinFactNeighborX="431" custLinFactNeighborY="161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B36C740-9146-41A5-AA31-0AEE9CDC35A0}" type="pres">
      <dgm:prSet presAssocID="{E599FBE3-D6FF-4E6B-A054-01797768994A}" presName="vSp" presStyleCnt="0"/>
      <dgm:spPr/>
    </dgm:pt>
    <dgm:pt modelId="{E55C2B48-3B2B-4199-96D0-DCD981E8096B}" type="pres">
      <dgm:prSet presAssocID="{84889F49-3A8C-4026-BFBD-FC103A74B5B9}" presName="horFlow" presStyleCnt="0"/>
      <dgm:spPr/>
    </dgm:pt>
    <dgm:pt modelId="{E241A5AF-CEFB-4E84-8213-4203B5E42350}" type="pres">
      <dgm:prSet presAssocID="{84889F49-3A8C-4026-BFBD-FC103A74B5B9}" presName="bigChev" presStyleLbl="node1" presStyleIdx="2" presStyleCnt="4"/>
      <dgm:spPr/>
      <dgm:t>
        <a:bodyPr/>
        <a:lstStyle/>
        <a:p>
          <a:endParaRPr lang="es-CL"/>
        </a:p>
      </dgm:t>
    </dgm:pt>
    <dgm:pt modelId="{3235A458-D48A-4A38-9EE7-009B9C6CD17C}" type="pres">
      <dgm:prSet presAssocID="{279D82C4-59D9-47FE-A5B7-E2DECCF47FC3}" presName="parTrans" presStyleCnt="0"/>
      <dgm:spPr/>
    </dgm:pt>
    <dgm:pt modelId="{628FBE9E-EE61-4AEA-95F4-233556968D6D}" type="pres">
      <dgm:prSet presAssocID="{C0029E35-D065-4103-B365-9A855B119CAB}" presName="node" presStyleLbl="alignAccFollow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001064F-EFEB-4800-8DE2-9FF9601269E2}" type="pres">
      <dgm:prSet presAssocID="{D1236401-B461-4E0C-AA27-7DE8DDB70485}" presName="sibTrans" presStyleCnt="0"/>
      <dgm:spPr/>
    </dgm:pt>
    <dgm:pt modelId="{CCC4D7B3-0B8A-4E75-8178-7E1520FA3684}" type="pres">
      <dgm:prSet presAssocID="{EB86A3D9-51CC-4C2F-8E51-1B15DCBEEB8C}" presName="node" presStyleLbl="alignAccFollowNode1" presStyleIdx="9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EA1F2E-CD8F-4AA4-A37F-4FC37ED710EB}" type="pres">
      <dgm:prSet presAssocID="{FE586124-A05D-402E-A0F0-68905A5B59A7}" presName="sibTrans" presStyleCnt="0"/>
      <dgm:spPr/>
    </dgm:pt>
    <dgm:pt modelId="{97C54EF3-8FE2-42D8-B18C-10569D2169C7}" type="pres">
      <dgm:prSet presAssocID="{55751470-12F5-4555-B316-1E5D704E67FF}" presName="node" presStyleLbl="alignAccFollow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C1A075-6211-48D3-80A9-020A89A2E7F5}" type="pres">
      <dgm:prSet presAssocID="{068487D9-2CF6-482E-A344-B490AEA1080A}" presName="sibTrans" presStyleCnt="0"/>
      <dgm:spPr/>
    </dgm:pt>
    <dgm:pt modelId="{00DD3D02-5CF6-400D-8F9B-04ABABA50E51}" type="pres">
      <dgm:prSet presAssocID="{9FE83A78-EA64-4DCE-82DE-4CD54B4D554D}" presName="node" presStyleLbl="alignAccFollow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BF1115E-6B0C-4959-82B5-75BC553EEB42}" type="pres">
      <dgm:prSet presAssocID="{84889F49-3A8C-4026-BFBD-FC103A74B5B9}" presName="vSp" presStyleCnt="0"/>
      <dgm:spPr/>
    </dgm:pt>
    <dgm:pt modelId="{03ABE4C8-D710-4E6B-A037-A6E34CD3FEA9}" type="pres">
      <dgm:prSet presAssocID="{008F37F4-BF55-479C-9885-98C3E8914CB4}" presName="horFlow" presStyleCnt="0"/>
      <dgm:spPr/>
    </dgm:pt>
    <dgm:pt modelId="{3DF13963-A2B4-4C76-B938-926A836592E4}" type="pres">
      <dgm:prSet presAssocID="{008F37F4-BF55-479C-9885-98C3E8914CB4}" presName="bigChev" presStyleLbl="node1" presStyleIdx="3" presStyleCnt="4"/>
      <dgm:spPr/>
      <dgm:t>
        <a:bodyPr/>
        <a:lstStyle/>
        <a:p>
          <a:endParaRPr lang="es-CL"/>
        </a:p>
      </dgm:t>
    </dgm:pt>
    <dgm:pt modelId="{F0EFF739-DDCA-4659-B7B6-3E8ACE245284}" type="pres">
      <dgm:prSet presAssocID="{3D477BB7-240D-48BC-B65E-5234E6F9E824}" presName="parTrans" presStyleCnt="0"/>
      <dgm:spPr/>
    </dgm:pt>
    <dgm:pt modelId="{43E4DC36-7FCE-4EAA-885A-DA6DF541716B}" type="pres">
      <dgm:prSet presAssocID="{8D1B9770-530B-4AE9-AE11-2D4340D93CF3}" presName="node" presStyleLbl="alignAccFollow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A91B66-1835-4555-998C-282515FE770D}" type="pres">
      <dgm:prSet presAssocID="{3101CDED-7C98-4B32-ABFA-506E557CBAA9}" presName="sibTrans" presStyleCnt="0"/>
      <dgm:spPr/>
    </dgm:pt>
    <dgm:pt modelId="{D010B6A8-05F7-472F-890C-7E8CFA314E9F}" type="pres">
      <dgm:prSet presAssocID="{0E329756-E58E-477C-BA07-6149F7683E7E}" presName="node" presStyleLbl="alignAccFollow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99BC30E-8BC7-4A82-BCEE-7BB8A00AF4A6}" type="pres">
      <dgm:prSet presAssocID="{A1166030-9096-4045-86CD-6185FE482E91}" presName="sibTrans" presStyleCnt="0"/>
      <dgm:spPr/>
    </dgm:pt>
    <dgm:pt modelId="{F20D367B-1599-413D-B0B1-7D6E0500BB8D}" type="pres">
      <dgm:prSet presAssocID="{A96A64E7-EF7D-472A-95D0-5065F5BEC96D}" presName="node" presStyleLbl="alignAccFollow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7D83743-0F8E-49ED-9828-A0E2D79AF78F}" type="pres">
      <dgm:prSet presAssocID="{7C80502D-0338-4DAF-B750-FA7E99E55E34}" presName="sibTrans" presStyleCnt="0"/>
      <dgm:spPr/>
    </dgm:pt>
    <dgm:pt modelId="{A8337197-C86C-47DD-825B-1386511C66E9}" type="pres">
      <dgm:prSet presAssocID="{A2FD6D1D-BA72-4EC1-AC34-167763BE7AE5}" presName="node" presStyleLbl="alignAccFollowNode1" presStyleIdx="15" presStyleCnt="16" custLinFactNeighborX="431" custLinFactNeighborY="-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6C3AA18-521D-412E-A52E-6E1520040EC0}" type="presOf" srcId="{C0029E35-D065-4103-B365-9A855B119CAB}" destId="{628FBE9E-EE61-4AEA-95F4-233556968D6D}" srcOrd="0" destOrd="0" presId="urn:microsoft.com/office/officeart/2005/8/layout/lProcess3"/>
    <dgm:cxn modelId="{E3968833-D131-4415-8A31-1F101CF73A66}" srcId="{E599FBE3-D6FF-4E6B-A054-01797768994A}" destId="{9B326960-F433-4EBF-8270-C4E224443FD0}" srcOrd="0" destOrd="0" parTransId="{C1350781-55E2-44E2-9EC7-5508B7A9DDFD}" sibTransId="{7580034E-8DBD-4B2E-BE57-71C3B9FDE136}"/>
    <dgm:cxn modelId="{47AFA78E-7F09-4CF0-B053-52D450B8B998}" srcId="{F99C15FB-21B5-4591-A7EE-34691875D39F}" destId="{E599FBE3-D6FF-4E6B-A054-01797768994A}" srcOrd="1" destOrd="0" parTransId="{07666F9A-58CE-4DE6-BBFE-7EBD8A09197A}" sibTransId="{C9E8D891-12EA-43BF-A25A-A29AFBF4CA82}"/>
    <dgm:cxn modelId="{EC193C28-6E34-4792-87DE-818D7A8FF1A3}" srcId="{84889F49-3A8C-4026-BFBD-FC103A74B5B9}" destId="{9FE83A78-EA64-4DCE-82DE-4CD54B4D554D}" srcOrd="3" destOrd="0" parTransId="{AE599DF7-2DB6-4726-AFA5-63E182043E79}" sibTransId="{2EADBE9A-C9FB-4E5C-AC6F-B00C9C04418E}"/>
    <dgm:cxn modelId="{F543908E-6147-49FB-B2FD-4D8734C1B850}" type="presOf" srcId="{6E849A95-49E1-43F9-B885-D98C52BBF054}" destId="{38B2213E-3EB0-424D-8D30-D9A047C32B91}" srcOrd="0" destOrd="0" presId="urn:microsoft.com/office/officeart/2005/8/layout/lProcess3"/>
    <dgm:cxn modelId="{3F60ACE1-DB81-4D43-8099-BC61CC206001}" srcId="{E599FBE3-D6FF-4E6B-A054-01797768994A}" destId="{2F2D256B-2A03-4A24-9B38-E11037F9F5C0}" srcOrd="1" destOrd="0" parTransId="{082E573C-A0EF-4624-B6B0-94CA2424E2E1}" sibTransId="{A2893F4F-88E7-4941-984B-F9A604C92779}"/>
    <dgm:cxn modelId="{73619A93-0E17-4D42-8AC9-545ACE6834F5}" srcId="{F99C15FB-21B5-4591-A7EE-34691875D39F}" destId="{008F37F4-BF55-479C-9885-98C3E8914CB4}" srcOrd="3" destOrd="0" parTransId="{7FDFB5F9-44BE-4B29-909C-8DBC4CC5B7A4}" sibTransId="{D6AEF44C-2BF9-49C9-843F-F8FD61FC69F6}"/>
    <dgm:cxn modelId="{7358A7B2-A940-481B-87A0-5CA7212FFC69}" type="presOf" srcId="{EB86A3D9-51CC-4C2F-8E51-1B15DCBEEB8C}" destId="{CCC4D7B3-0B8A-4E75-8178-7E1520FA3684}" srcOrd="0" destOrd="0" presId="urn:microsoft.com/office/officeart/2005/8/layout/lProcess3"/>
    <dgm:cxn modelId="{BE455A8B-D06D-49B5-9F06-32D77BFBB204}" srcId="{6E849A95-49E1-43F9-B885-D98C52BBF054}" destId="{ED455990-889D-45AC-B5C2-F7DA2A408CF5}" srcOrd="0" destOrd="0" parTransId="{633367AB-0A7B-4DF1-8D8E-84F48B37EE95}" sibTransId="{C2384972-4874-431F-A935-5ECB830A5735}"/>
    <dgm:cxn modelId="{79404526-AADD-4E57-9594-D9B747E82B61}" type="presOf" srcId="{84889F49-3A8C-4026-BFBD-FC103A74B5B9}" destId="{E241A5AF-CEFB-4E84-8213-4203B5E42350}" srcOrd="0" destOrd="0" presId="urn:microsoft.com/office/officeart/2005/8/layout/lProcess3"/>
    <dgm:cxn modelId="{A234C435-00FD-47BD-8121-6EC880371AD6}" srcId="{84889F49-3A8C-4026-BFBD-FC103A74B5B9}" destId="{EB86A3D9-51CC-4C2F-8E51-1B15DCBEEB8C}" srcOrd="1" destOrd="0" parTransId="{578CEF98-DFB4-48C5-B4E5-DEF786EF6EA7}" sibTransId="{FE586124-A05D-402E-A0F0-68905A5B59A7}"/>
    <dgm:cxn modelId="{D4252470-8851-4992-ADE2-92EE13B269CA}" type="presOf" srcId="{C8462685-155D-4B2A-9298-7438C1D68B07}" destId="{D79F5744-510A-414A-B902-166EF16F0B45}" srcOrd="0" destOrd="0" presId="urn:microsoft.com/office/officeart/2005/8/layout/lProcess3"/>
    <dgm:cxn modelId="{6CC39AB7-C5F0-4134-9A33-3371777EC2F4}" srcId="{F99C15FB-21B5-4591-A7EE-34691875D39F}" destId="{84889F49-3A8C-4026-BFBD-FC103A74B5B9}" srcOrd="2" destOrd="0" parTransId="{FC1885D2-71B2-480D-8281-2666841812E1}" sibTransId="{4B42EE01-CB24-43E8-89C3-9CA5441C98C5}"/>
    <dgm:cxn modelId="{32115DD8-0BC0-4D18-ABA1-3DF59A98311A}" type="presOf" srcId="{8D1B9770-530B-4AE9-AE11-2D4340D93CF3}" destId="{43E4DC36-7FCE-4EAA-885A-DA6DF541716B}" srcOrd="0" destOrd="0" presId="urn:microsoft.com/office/officeart/2005/8/layout/lProcess3"/>
    <dgm:cxn modelId="{C65074A9-0F05-4EB9-A308-52878443ECA6}" type="presOf" srcId="{4A35623C-D67E-4F24-8B10-7AA73533C013}" destId="{3A2A2810-AAC1-4DD9-B2B4-18151255F597}" srcOrd="0" destOrd="0" presId="urn:microsoft.com/office/officeart/2005/8/layout/lProcess3"/>
    <dgm:cxn modelId="{02874BA8-0740-4531-A41F-05E974A02225}" srcId="{6E849A95-49E1-43F9-B885-D98C52BBF054}" destId="{66E5D1BE-2E9F-4379-B6D4-301E720B992A}" srcOrd="3" destOrd="0" parTransId="{5DA8EC08-CF41-44F9-85AA-F2E5D9432E91}" sibTransId="{0270C52B-6E31-4C64-9005-500D0434F3B0}"/>
    <dgm:cxn modelId="{B28123C4-379E-485C-B09C-315E7B0B0CF0}" srcId="{E599FBE3-D6FF-4E6B-A054-01797768994A}" destId="{C8462685-155D-4B2A-9298-7438C1D68B07}" srcOrd="3" destOrd="0" parTransId="{A877EDBC-5E4E-489A-8A1C-A9EE332B57F3}" sibTransId="{61F01F51-CE70-4570-9D7F-97D5C7A717BD}"/>
    <dgm:cxn modelId="{790EF265-4F2E-4A58-98E5-D6343CA88DD5}" type="presOf" srcId="{008F37F4-BF55-479C-9885-98C3E8914CB4}" destId="{3DF13963-A2B4-4C76-B938-926A836592E4}" srcOrd="0" destOrd="0" presId="urn:microsoft.com/office/officeart/2005/8/layout/lProcess3"/>
    <dgm:cxn modelId="{AAF2BF02-95DC-42FD-AB87-CCBE0AF1769F}" srcId="{008F37F4-BF55-479C-9885-98C3E8914CB4}" destId="{8D1B9770-530B-4AE9-AE11-2D4340D93CF3}" srcOrd="0" destOrd="0" parTransId="{3D477BB7-240D-48BC-B65E-5234E6F9E824}" sibTransId="{3101CDED-7C98-4B32-ABFA-506E557CBAA9}"/>
    <dgm:cxn modelId="{2B1D762D-1282-49A7-A07D-2A96999CB651}" srcId="{E599FBE3-D6FF-4E6B-A054-01797768994A}" destId="{5E568A8A-7D2B-4E7F-94EE-2AA6B0ED892F}" srcOrd="2" destOrd="0" parTransId="{E35244EB-15E5-496C-BCF4-CD893DC151B7}" sibTransId="{00A09949-9FD4-4D59-AE0E-69C40366647A}"/>
    <dgm:cxn modelId="{E667875F-DC2D-44DA-A752-BA3A942B3D9E}" type="presOf" srcId="{9B326960-F433-4EBF-8270-C4E224443FD0}" destId="{7520EDD4-F2F2-4937-BB55-DB0ED3E89EFA}" srcOrd="0" destOrd="0" presId="urn:microsoft.com/office/officeart/2005/8/layout/lProcess3"/>
    <dgm:cxn modelId="{3A17A267-F3CB-4A73-8452-62BC30C5928D}" srcId="{008F37F4-BF55-479C-9885-98C3E8914CB4}" destId="{0E329756-E58E-477C-BA07-6149F7683E7E}" srcOrd="1" destOrd="0" parTransId="{26A44041-C41B-41E6-A7E2-88EB6E2E47CF}" sibTransId="{A1166030-9096-4045-86CD-6185FE482E91}"/>
    <dgm:cxn modelId="{E85FF203-9955-469C-8106-B7847A5D179A}" srcId="{84889F49-3A8C-4026-BFBD-FC103A74B5B9}" destId="{C0029E35-D065-4103-B365-9A855B119CAB}" srcOrd="0" destOrd="0" parTransId="{279D82C4-59D9-47FE-A5B7-E2DECCF47FC3}" sibTransId="{D1236401-B461-4E0C-AA27-7DE8DDB70485}"/>
    <dgm:cxn modelId="{45085C1D-FB56-4F61-A766-DFAFA8593C6A}" type="presOf" srcId="{E599FBE3-D6FF-4E6B-A054-01797768994A}" destId="{3C60452E-8E69-4A92-A05F-3EDA16A17B44}" srcOrd="0" destOrd="0" presId="urn:microsoft.com/office/officeart/2005/8/layout/lProcess3"/>
    <dgm:cxn modelId="{ADB5299C-0FF1-4D85-8916-B37152966285}" srcId="{6E849A95-49E1-43F9-B885-D98C52BBF054}" destId="{AAF70084-32E5-4EE9-980A-E40FE9F8174B}" srcOrd="2" destOrd="0" parTransId="{508B6D64-374E-4C15-BEE1-BD48F3C9111F}" sibTransId="{73EB4DE3-0B75-494A-B2AA-55A73F014D11}"/>
    <dgm:cxn modelId="{0495711B-AE9B-4396-A0AD-9BB60A7B5EB0}" srcId="{008F37F4-BF55-479C-9885-98C3E8914CB4}" destId="{A96A64E7-EF7D-472A-95D0-5065F5BEC96D}" srcOrd="2" destOrd="0" parTransId="{ECA5A680-8A9E-4053-9FFD-FE030AAFAF5D}" sibTransId="{7C80502D-0338-4DAF-B750-FA7E99E55E34}"/>
    <dgm:cxn modelId="{40A3BE3E-D393-44E4-9E54-5CE88758CA86}" type="presOf" srcId="{A2FD6D1D-BA72-4EC1-AC34-167763BE7AE5}" destId="{A8337197-C86C-47DD-825B-1386511C66E9}" srcOrd="0" destOrd="0" presId="urn:microsoft.com/office/officeart/2005/8/layout/lProcess3"/>
    <dgm:cxn modelId="{BC30EFF1-258D-476F-9AA3-B64BCD1A4C33}" srcId="{6E849A95-49E1-43F9-B885-D98C52BBF054}" destId="{4A35623C-D67E-4F24-8B10-7AA73533C013}" srcOrd="1" destOrd="0" parTransId="{D17B8719-07DD-4674-BC15-3538EF3D2CC0}" sibTransId="{AF722C59-B2C2-460D-9B7B-F33B32289326}"/>
    <dgm:cxn modelId="{76F101BB-5986-48E5-862B-E7184E135662}" type="presOf" srcId="{AAF70084-32E5-4EE9-980A-E40FE9F8174B}" destId="{A951F940-8F1F-48C1-B815-F8707417B389}" srcOrd="0" destOrd="0" presId="urn:microsoft.com/office/officeart/2005/8/layout/lProcess3"/>
    <dgm:cxn modelId="{EED481F1-05A1-436C-AF62-B526DC0FA29E}" type="presOf" srcId="{F99C15FB-21B5-4591-A7EE-34691875D39F}" destId="{31FAFAE0-DE89-4854-90A1-D28788FD75F9}" srcOrd="0" destOrd="0" presId="urn:microsoft.com/office/officeart/2005/8/layout/lProcess3"/>
    <dgm:cxn modelId="{D44C3A63-78B3-43A7-A6D1-15A67006EDCB}" type="presOf" srcId="{66E5D1BE-2E9F-4379-B6D4-301E720B992A}" destId="{B8746E88-0E7C-4D4A-9C37-71CA0827DAE0}" srcOrd="0" destOrd="0" presId="urn:microsoft.com/office/officeart/2005/8/layout/lProcess3"/>
    <dgm:cxn modelId="{6DA5ABB4-7898-4F25-AC19-F272477EB9C2}" type="presOf" srcId="{2F2D256B-2A03-4A24-9B38-E11037F9F5C0}" destId="{E47FD8F6-974A-42DF-92BA-30FED19C66DE}" srcOrd="0" destOrd="0" presId="urn:microsoft.com/office/officeart/2005/8/layout/lProcess3"/>
    <dgm:cxn modelId="{B1FFBDCF-6F3A-4668-80CA-418D885E4F32}" srcId="{F99C15FB-21B5-4591-A7EE-34691875D39F}" destId="{6E849A95-49E1-43F9-B885-D98C52BBF054}" srcOrd="0" destOrd="0" parTransId="{89C5BDC8-00E8-456F-BB17-B047201A2F10}" sibTransId="{9FAE7716-71B0-435F-9A49-984F7D77F8F3}"/>
    <dgm:cxn modelId="{79AB46A3-F9ED-47B0-80E6-2BEF3839A5D4}" type="presOf" srcId="{ED455990-889D-45AC-B5C2-F7DA2A408CF5}" destId="{F7790FD2-4170-48A3-BC30-05633D31A18F}" srcOrd="0" destOrd="0" presId="urn:microsoft.com/office/officeart/2005/8/layout/lProcess3"/>
    <dgm:cxn modelId="{4BBC1CB2-7C51-4371-8D2C-5667A4CC5DC3}" type="presOf" srcId="{A96A64E7-EF7D-472A-95D0-5065F5BEC96D}" destId="{F20D367B-1599-413D-B0B1-7D6E0500BB8D}" srcOrd="0" destOrd="0" presId="urn:microsoft.com/office/officeart/2005/8/layout/lProcess3"/>
    <dgm:cxn modelId="{6A6F4948-4589-4859-A9BC-902730030F8A}" srcId="{008F37F4-BF55-479C-9885-98C3E8914CB4}" destId="{A2FD6D1D-BA72-4EC1-AC34-167763BE7AE5}" srcOrd="3" destOrd="0" parTransId="{55EB5804-F366-4FB4-8B3A-FD39EBDC19C1}" sibTransId="{3EF1BC89-74C1-4E5A-89C0-8BC51939E93A}"/>
    <dgm:cxn modelId="{56A33E67-D6D8-4923-A0EF-BB438242EB58}" srcId="{84889F49-3A8C-4026-BFBD-FC103A74B5B9}" destId="{55751470-12F5-4555-B316-1E5D704E67FF}" srcOrd="2" destOrd="0" parTransId="{C995F4ED-C397-4620-AA1D-AD68C6943074}" sibTransId="{068487D9-2CF6-482E-A344-B490AEA1080A}"/>
    <dgm:cxn modelId="{CEC889EC-1636-4986-AEEB-19FB36F9A778}" type="presOf" srcId="{55751470-12F5-4555-B316-1E5D704E67FF}" destId="{97C54EF3-8FE2-42D8-B18C-10569D2169C7}" srcOrd="0" destOrd="0" presId="urn:microsoft.com/office/officeart/2005/8/layout/lProcess3"/>
    <dgm:cxn modelId="{B1CD8FFB-35F5-4BFE-BEA4-8568C5174058}" type="presOf" srcId="{0E329756-E58E-477C-BA07-6149F7683E7E}" destId="{D010B6A8-05F7-472F-890C-7E8CFA314E9F}" srcOrd="0" destOrd="0" presId="urn:microsoft.com/office/officeart/2005/8/layout/lProcess3"/>
    <dgm:cxn modelId="{BD162F05-A21B-43D6-B634-DE61645CEA9E}" type="presOf" srcId="{5E568A8A-7D2B-4E7F-94EE-2AA6B0ED892F}" destId="{C387BF47-4B32-4C4F-8E19-879AF8353A8C}" srcOrd="0" destOrd="0" presId="urn:microsoft.com/office/officeart/2005/8/layout/lProcess3"/>
    <dgm:cxn modelId="{C516A7B9-14FC-45E1-8DFB-E61F84DF655E}" type="presOf" srcId="{9FE83A78-EA64-4DCE-82DE-4CD54B4D554D}" destId="{00DD3D02-5CF6-400D-8F9B-04ABABA50E51}" srcOrd="0" destOrd="0" presId="urn:microsoft.com/office/officeart/2005/8/layout/lProcess3"/>
    <dgm:cxn modelId="{1F836476-EA4D-4300-A60D-A5D051ECBA26}" type="presParOf" srcId="{31FAFAE0-DE89-4854-90A1-D28788FD75F9}" destId="{DDA5A8CA-08BB-4ECD-8BFA-F3B37263CF40}" srcOrd="0" destOrd="0" presId="urn:microsoft.com/office/officeart/2005/8/layout/lProcess3"/>
    <dgm:cxn modelId="{6D0AF047-66A0-4295-8C34-CBE2C4C8D1FE}" type="presParOf" srcId="{DDA5A8CA-08BB-4ECD-8BFA-F3B37263CF40}" destId="{38B2213E-3EB0-424D-8D30-D9A047C32B91}" srcOrd="0" destOrd="0" presId="urn:microsoft.com/office/officeart/2005/8/layout/lProcess3"/>
    <dgm:cxn modelId="{F6689C26-4736-4A7F-8FF2-CA1EE46E6569}" type="presParOf" srcId="{DDA5A8CA-08BB-4ECD-8BFA-F3B37263CF40}" destId="{F22F3153-DDB5-415F-8C5A-DA35F3E904DD}" srcOrd="1" destOrd="0" presId="urn:microsoft.com/office/officeart/2005/8/layout/lProcess3"/>
    <dgm:cxn modelId="{FE20E351-9304-4C1E-904E-85E7BE188C30}" type="presParOf" srcId="{DDA5A8CA-08BB-4ECD-8BFA-F3B37263CF40}" destId="{F7790FD2-4170-48A3-BC30-05633D31A18F}" srcOrd="2" destOrd="0" presId="urn:microsoft.com/office/officeart/2005/8/layout/lProcess3"/>
    <dgm:cxn modelId="{F9D1B4E7-4986-409B-8C39-CD6880D3F9CC}" type="presParOf" srcId="{DDA5A8CA-08BB-4ECD-8BFA-F3B37263CF40}" destId="{CF9118AB-76EA-40BF-9ACF-8C61CE766550}" srcOrd="3" destOrd="0" presId="urn:microsoft.com/office/officeart/2005/8/layout/lProcess3"/>
    <dgm:cxn modelId="{710A4891-2E19-4008-B9EF-C3444CFEF380}" type="presParOf" srcId="{DDA5A8CA-08BB-4ECD-8BFA-F3B37263CF40}" destId="{3A2A2810-AAC1-4DD9-B2B4-18151255F597}" srcOrd="4" destOrd="0" presId="urn:microsoft.com/office/officeart/2005/8/layout/lProcess3"/>
    <dgm:cxn modelId="{449BC1BB-73F2-4EB6-9E49-913332BB7964}" type="presParOf" srcId="{DDA5A8CA-08BB-4ECD-8BFA-F3B37263CF40}" destId="{3173D8D9-4AA8-4411-9BE7-F7E35DCDDBBD}" srcOrd="5" destOrd="0" presId="urn:microsoft.com/office/officeart/2005/8/layout/lProcess3"/>
    <dgm:cxn modelId="{C4A6BA1A-2D84-4CD1-8CD1-1B5E0BE03C2F}" type="presParOf" srcId="{DDA5A8CA-08BB-4ECD-8BFA-F3B37263CF40}" destId="{A951F940-8F1F-48C1-B815-F8707417B389}" srcOrd="6" destOrd="0" presId="urn:microsoft.com/office/officeart/2005/8/layout/lProcess3"/>
    <dgm:cxn modelId="{1206A8E8-C6DD-436F-A119-615B3F358DDF}" type="presParOf" srcId="{DDA5A8CA-08BB-4ECD-8BFA-F3B37263CF40}" destId="{DD51B1BC-61EE-4AFB-AB7A-68DED2F8200F}" srcOrd="7" destOrd="0" presId="urn:microsoft.com/office/officeart/2005/8/layout/lProcess3"/>
    <dgm:cxn modelId="{038E6819-0DEB-4C07-83F2-3FDEFCEAE0D1}" type="presParOf" srcId="{DDA5A8CA-08BB-4ECD-8BFA-F3B37263CF40}" destId="{B8746E88-0E7C-4D4A-9C37-71CA0827DAE0}" srcOrd="8" destOrd="0" presId="urn:microsoft.com/office/officeart/2005/8/layout/lProcess3"/>
    <dgm:cxn modelId="{B3DC36D5-D20E-4F06-A06F-A838F79BD911}" type="presParOf" srcId="{31FAFAE0-DE89-4854-90A1-D28788FD75F9}" destId="{B4ADDF6C-340A-4C5F-8BF3-98AFE046CB0E}" srcOrd="1" destOrd="0" presId="urn:microsoft.com/office/officeart/2005/8/layout/lProcess3"/>
    <dgm:cxn modelId="{9CACCD73-9539-4AA7-B15E-0D4FCF31B784}" type="presParOf" srcId="{31FAFAE0-DE89-4854-90A1-D28788FD75F9}" destId="{3A57701D-0D31-4B43-A44D-03676065DD8D}" srcOrd="2" destOrd="0" presId="urn:microsoft.com/office/officeart/2005/8/layout/lProcess3"/>
    <dgm:cxn modelId="{4AD3CFA9-8A00-4EBB-9600-622DF8CDC4D2}" type="presParOf" srcId="{3A57701D-0D31-4B43-A44D-03676065DD8D}" destId="{3C60452E-8E69-4A92-A05F-3EDA16A17B44}" srcOrd="0" destOrd="0" presId="urn:microsoft.com/office/officeart/2005/8/layout/lProcess3"/>
    <dgm:cxn modelId="{49E18DC1-9E4A-4118-BB9C-D6BAADE81736}" type="presParOf" srcId="{3A57701D-0D31-4B43-A44D-03676065DD8D}" destId="{764312A5-6D7D-4DD6-876B-ABE253AFC455}" srcOrd="1" destOrd="0" presId="urn:microsoft.com/office/officeart/2005/8/layout/lProcess3"/>
    <dgm:cxn modelId="{0AA5BB95-1415-43B0-B9DD-C952D7B528B9}" type="presParOf" srcId="{3A57701D-0D31-4B43-A44D-03676065DD8D}" destId="{7520EDD4-F2F2-4937-BB55-DB0ED3E89EFA}" srcOrd="2" destOrd="0" presId="urn:microsoft.com/office/officeart/2005/8/layout/lProcess3"/>
    <dgm:cxn modelId="{C9BC3F3A-660D-4BEE-993A-044D8650C522}" type="presParOf" srcId="{3A57701D-0D31-4B43-A44D-03676065DD8D}" destId="{B779247A-FF45-419E-8B8B-7AAEADA7848D}" srcOrd="3" destOrd="0" presId="urn:microsoft.com/office/officeart/2005/8/layout/lProcess3"/>
    <dgm:cxn modelId="{35B7B903-FB03-4C44-8009-A8B1C76580C6}" type="presParOf" srcId="{3A57701D-0D31-4B43-A44D-03676065DD8D}" destId="{E47FD8F6-974A-42DF-92BA-30FED19C66DE}" srcOrd="4" destOrd="0" presId="urn:microsoft.com/office/officeart/2005/8/layout/lProcess3"/>
    <dgm:cxn modelId="{DDCA9912-310C-4DFB-A84D-28148126E7A8}" type="presParOf" srcId="{3A57701D-0D31-4B43-A44D-03676065DD8D}" destId="{888F2F67-EE22-4FD3-BD15-631D68335065}" srcOrd="5" destOrd="0" presId="urn:microsoft.com/office/officeart/2005/8/layout/lProcess3"/>
    <dgm:cxn modelId="{9B3FE0AA-5134-4C84-AD28-D89154C249BA}" type="presParOf" srcId="{3A57701D-0D31-4B43-A44D-03676065DD8D}" destId="{C387BF47-4B32-4C4F-8E19-879AF8353A8C}" srcOrd="6" destOrd="0" presId="urn:microsoft.com/office/officeart/2005/8/layout/lProcess3"/>
    <dgm:cxn modelId="{91F15FCB-BF3F-4879-9C26-895CE6F9682D}" type="presParOf" srcId="{3A57701D-0D31-4B43-A44D-03676065DD8D}" destId="{382D439C-23B1-4B7D-928E-DB9276BCC2AF}" srcOrd="7" destOrd="0" presId="urn:microsoft.com/office/officeart/2005/8/layout/lProcess3"/>
    <dgm:cxn modelId="{A3804E02-B2B6-47C3-BC74-18FA9CB1DCB1}" type="presParOf" srcId="{3A57701D-0D31-4B43-A44D-03676065DD8D}" destId="{D79F5744-510A-414A-B902-166EF16F0B45}" srcOrd="8" destOrd="0" presId="urn:microsoft.com/office/officeart/2005/8/layout/lProcess3"/>
    <dgm:cxn modelId="{9746581A-9E8F-49FC-A2E3-6609BCDE4E22}" type="presParOf" srcId="{31FAFAE0-DE89-4854-90A1-D28788FD75F9}" destId="{9B36C740-9146-41A5-AA31-0AEE9CDC35A0}" srcOrd="3" destOrd="0" presId="urn:microsoft.com/office/officeart/2005/8/layout/lProcess3"/>
    <dgm:cxn modelId="{6E63BD14-7FB2-40B7-AD57-FC05F7DF8C93}" type="presParOf" srcId="{31FAFAE0-DE89-4854-90A1-D28788FD75F9}" destId="{E55C2B48-3B2B-4199-96D0-DCD981E8096B}" srcOrd="4" destOrd="0" presId="urn:microsoft.com/office/officeart/2005/8/layout/lProcess3"/>
    <dgm:cxn modelId="{46B5F3AE-4BD3-4369-AAE2-2D250323BCAF}" type="presParOf" srcId="{E55C2B48-3B2B-4199-96D0-DCD981E8096B}" destId="{E241A5AF-CEFB-4E84-8213-4203B5E42350}" srcOrd="0" destOrd="0" presId="urn:microsoft.com/office/officeart/2005/8/layout/lProcess3"/>
    <dgm:cxn modelId="{1F9D35C4-0D0F-457A-9607-AE0F2697B166}" type="presParOf" srcId="{E55C2B48-3B2B-4199-96D0-DCD981E8096B}" destId="{3235A458-D48A-4A38-9EE7-009B9C6CD17C}" srcOrd="1" destOrd="0" presId="urn:microsoft.com/office/officeart/2005/8/layout/lProcess3"/>
    <dgm:cxn modelId="{6CE0AFAC-1B21-4253-ADCC-2044071F2663}" type="presParOf" srcId="{E55C2B48-3B2B-4199-96D0-DCD981E8096B}" destId="{628FBE9E-EE61-4AEA-95F4-233556968D6D}" srcOrd="2" destOrd="0" presId="urn:microsoft.com/office/officeart/2005/8/layout/lProcess3"/>
    <dgm:cxn modelId="{33B499B5-8F2A-4D69-BF52-E1C14D40BB2C}" type="presParOf" srcId="{E55C2B48-3B2B-4199-96D0-DCD981E8096B}" destId="{3001064F-EFEB-4800-8DE2-9FF9601269E2}" srcOrd="3" destOrd="0" presId="urn:microsoft.com/office/officeart/2005/8/layout/lProcess3"/>
    <dgm:cxn modelId="{95B9CBEB-7AF1-4C15-8A08-C07E956187F9}" type="presParOf" srcId="{E55C2B48-3B2B-4199-96D0-DCD981E8096B}" destId="{CCC4D7B3-0B8A-4E75-8178-7E1520FA3684}" srcOrd="4" destOrd="0" presId="urn:microsoft.com/office/officeart/2005/8/layout/lProcess3"/>
    <dgm:cxn modelId="{02E748A2-7D48-460B-8CF9-02F9D4D6141F}" type="presParOf" srcId="{E55C2B48-3B2B-4199-96D0-DCD981E8096B}" destId="{22EA1F2E-CD8F-4AA4-A37F-4FC37ED710EB}" srcOrd="5" destOrd="0" presId="urn:microsoft.com/office/officeart/2005/8/layout/lProcess3"/>
    <dgm:cxn modelId="{589B534C-B5CC-4B43-8608-88D6B7749008}" type="presParOf" srcId="{E55C2B48-3B2B-4199-96D0-DCD981E8096B}" destId="{97C54EF3-8FE2-42D8-B18C-10569D2169C7}" srcOrd="6" destOrd="0" presId="urn:microsoft.com/office/officeart/2005/8/layout/lProcess3"/>
    <dgm:cxn modelId="{9CC5ABDE-11FE-40D3-BDC6-C2643A6A2C12}" type="presParOf" srcId="{E55C2B48-3B2B-4199-96D0-DCD981E8096B}" destId="{7AC1A075-6211-48D3-80A9-020A89A2E7F5}" srcOrd="7" destOrd="0" presId="urn:microsoft.com/office/officeart/2005/8/layout/lProcess3"/>
    <dgm:cxn modelId="{96439E2F-8CCE-460C-8EBB-B062F1CAC81D}" type="presParOf" srcId="{E55C2B48-3B2B-4199-96D0-DCD981E8096B}" destId="{00DD3D02-5CF6-400D-8F9B-04ABABA50E51}" srcOrd="8" destOrd="0" presId="urn:microsoft.com/office/officeart/2005/8/layout/lProcess3"/>
    <dgm:cxn modelId="{43D61425-3371-4723-AFF3-DF413E806F0F}" type="presParOf" srcId="{31FAFAE0-DE89-4854-90A1-D28788FD75F9}" destId="{2BF1115E-6B0C-4959-82B5-75BC553EEB42}" srcOrd="5" destOrd="0" presId="urn:microsoft.com/office/officeart/2005/8/layout/lProcess3"/>
    <dgm:cxn modelId="{31A71456-60B4-4A87-96A4-51DF2ED3CDFC}" type="presParOf" srcId="{31FAFAE0-DE89-4854-90A1-D28788FD75F9}" destId="{03ABE4C8-D710-4E6B-A037-A6E34CD3FEA9}" srcOrd="6" destOrd="0" presId="urn:microsoft.com/office/officeart/2005/8/layout/lProcess3"/>
    <dgm:cxn modelId="{EB51E90A-C8E7-4722-99E6-164DFDCE7CEB}" type="presParOf" srcId="{03ABE4C8-D710-4E6B-A037-A6E34CD3FEA9}" destId="{3DF13963-A2B4-4C76-B938-926A836592E4}" srcOrd="0" destOrd="0" presId="urn:microsoft.com/office/officeart/2005/8/layout/lProcess3"/>
    <dgm:cxn modelId="{BAD75AB0-9266-4255-AB9B-EA2ED0D6DD4C}" type="presParOf" srcId="{03ABE4C8-D710-4E6B-A037-A6E34CD3FEA9}" destId="{F0EFF739-DDCA-4659-B7B6-3E8ACE245284}" srcOrd="1" destOrd="0" presId="urn:microsoft.com/office/officeart/2005/8/layout/lProcess3"/>
    <dgm:cxn modelId="{23E01C7F-D2A0-482C-94CB-B793C1C8098E}" type="presParOf" srcId="{03ABE4C8-D710-4E6B-A037-A6E34CD3FEA9}" destId="{43E4DC36-7FCE-4EAA-885A-DA6DF541716B}" srcOrd="2" destOrd="0" presId="urn:microsoft.com/office/officeart/2005/8/layout/lProcess3"/>
    <dgm:cxn modelId="{4B1C44BD-BDEB-42EC-ABB9-50C7157C8CEE}" type="presParOf" srcId="{03ABE4C8-D710-4E6B-A037-A6E34CD3FEA9}" destId="{98A91B66-1835-4555-998C-282515FE770D}" srcOrd="3" destOrd="0" presId="urn:microsoft.com/office/officeart/2005/8/layout/lProcess3"/>
    <dgm:cxn modelId="{9F29A357-E66F-4883-AD4C-4013DB0E8DBD}" type="presParOf" srcId="{03ABE4C8-D710-4E6B-A037-A6E34CD3FEA9}" destId="{D010B6A8-05F7-472F-890C-7E8CFA314E9F}" srcOrd="4" destOrd="0" presId="urn:microsoft.com/office/officeart/2005/8/layout/lProcess3"/>
    <dgm:cxn modelId="{EC88C00C-E4BF-4228-ACDB-F3D281347DE0}" type="presParOf" srcId="{03ABE4C8-D710-4E6B-A037-A6E34CD3FEA9}" destId="{C99BC30E-8BC7-4A82-BCEE-7BB8A00AF4A6}" srcOrd="5" destOrd="0" presId="urn:microsoft.com/office/officeart/2005/8/layout/lProcess3"/>
    <dgm:cxn modelId="{E6D29C16-EC40-4D9C-9635-142DC820E6B7}" type="presParOf" srcId="{03ABE4C8-D710-4E6B-A037-A6E34CD3FEA9}" destId="{F20D367B-1599-413D-B0B1-7D6E0500BB8D}" srcOrd="6" destOrd="0" presId="urn:microsoft.com/office/officeart/2005/8/layout/lProcess3"/>
    <dgm:cxn modelId="{BA1E2C94-72A8-4D1E-B8C0-E09306125B26}" type="presParOf" srcId="{03ABE4C8-D710-4E6B-A037-A6E34CD3FEA9}" destId="{B7D83743-0F8E-49ED-9828-A0E2D79AF78F}" srcOrd="7" destOrd="0" presId="urn:microsoft.com/office/officeart/2005/8/layout/lProcess3"/>
    <dgm:cxn modelId="{CED867A0-8CD7-4F1A-88B7-DC8B8FC58CB6}" type="presParOf" srcId="{03ABE4C8-D710-4E6B-A037-A6E34CD3FEA9}" destId="{A8337197-C86C-47DD-825B-1386511C66E9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16456A-7FE0-4C10-84F3-13B50010AF0E}" type="doc">
      <dgm:prSet loTypeId="urn:microsoft.com/office/officeart/2005/8/layout/hProcess9" loCatId="process" qsTypeId="urn:microsoft.com/office/officeart/2005/8/quickstyle/simple1" qsCatId="simple" csTypeId="urn:microsoft.com/office/officeart/2005/8/colors/accent1_4" csCatId="accent1" phldr="1"/>
      <dgm:spPr/>
    </dgm:pt>
    <dgm:pt modelId="{C1F281DA-4968-4A9F-B80B-58A39DF1AB86}">
      <dgm:prSet phldrT="[Texto]" custT="1"/>
      <dgm:spPr/>
      <dgm:t>
        <a:bodyPr/>
        <a:lstStyle/>
        <a:p>
          <a:r>
            <a:rPr lang="es-CL" sz="1300" b="1" dirty="0" smtClean="0"/>
            <a:t>Taller metodología publicación artículos  </a:t>
          </a:r>
        </a:p>
        <a:p>
          <a:r>
            <a:rPr lang="es-CL" sz="1300" b="1" dirty="0" smtClean="0"/>
            <a:t>(mes 1)</a:t>
          </a:r>
          <a:endParaRPr lang="es-CL" sz="1300" b="1" dirty="0"/>
        </a:p>
      </dgm:t>
    </dgm:pt>
    <dgm:pt modelId="{6E95A950-BE1A-4F6C-9925-BF3986450E8C}" type="parTrans" cxnId="{8F6BC179-C46E-4FF5-B0E2-F79B24BD74B5}">
      <dgm:prSet/>
      <dgm:spPr/>
      <dgm:t>
        <a:bodyPr/>
        <a:lstStyle/>
        <a:p>
          <a:endParaRPr lang="es-CL"/>
        </a:p>
      </dgm:t>
    </dgm:pt>
    <dgm:pt modelId="{6DFD310E-C23A-46E7-8DFC-30429F038571}" type="sibTrans" cxnId="{8F6BC179-C46E-4FF5-B0E2-F79B24BD74B5}">
      <dgm:prSet/>
      <dgm:spPr/>
      <dgm:t>
        <a:bodyPr/>
        <a:lstStyle/>
        <a:p>
          <a:endParaRPr lang="es-CL"/>
        </a:p>
      </dgm:t>
    </dgm:pt>
    <dgm:pt modelId="{3395EECB-421B-4F9B-AB01-1DB00A9C0CA4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CL" sz="1300" b="1" dirty="0" smtClean="0"/>
            <a:t>Conformación de Núcleos de Investigación</a:t>
          </a:r>
          <a:endParaRPr lang="es-CL" sz="1300" b="1" dirty="0"/>
        </a:p>
      </dgm:t>
    </dgm:pt>
    <dgm:pt modelId="{03E129DC-475D-4284-8F6C-7193731F2AAF}" type="parTrans" cxnId="{FCFC2DB5-499C-42B1-A8F7-7B0838F827CA}">
      <dgm:prSet/>
      <dgm:spPr/>
      <dgm:t>
        <a:bodyPr/>
        <a:lstStyle/>
        <a:p>
          <a:endParaRPr lang="es-CL"/>
        </a:p>
      </dgm:t>
    </dgm:pt>
    <dgm:pt modelId="{2C965749-F5A3-4F6E-B389-6D5BC8D769EA}" type="sibTrans" cxnId="{FCFC2DB5-499C-42B1-A8F7-7B0838F827CA}">
      <dgm:prSet/>
      <dgm:spPr/>
      <dgm:t>
        <a:bodyPr/>
        <a:lstStyle/>
        <a:p>
          <a:endParaRPr lang="es-CL"/>
        </a:p>
      </dgm:t>
    </dgm:pt>
    <dgm:pt modelId="{12125FDF-6B52-4678-858B-EF81AA6CED08}">
      <dgm:prSet phldrT="[Texto]" custT="1"/>
      <dgm:spPr/>
      <dgm:t>
        <a:bodyPr/>
        <a:lstStyle/>
        <a:p>
          <a:r>
            <a:rPr lang="es-CL" sz="1300" b="1" dirty="0" smtClean="0"/>
            <a:t>Taller análisis de revistas científicas (mes 2)</a:t>
          </a:r>
          <a:endParaRPr lang="es-CL" sz="1300" b="1" dirty="0"/>
        </a:p>
      </dgm:t>
    </dgm:pt>
    <dgm:pt modelId="{9F03247E-7625-40A8-A951-818595A1FB34}" type="parTrans" cxnId="{675EA0FE-5689-4B82-9FA1-57560A1294EC}">
      <dgm:prSet/>
      <dgm:spPr/>
      <dgm:t>
        <a:bodyPr/>
        <a:lstStyle/>
        <a:p>
          <a:endParaRPr lang="es-CL"/>
        </a:p>
      </dgm:t>
    </dgm:pt>
    <dgm:pt modelId="{EB1DBE4C-4AA9-407F-82D5-99CCA06FC54C}" type="sibTrans" cxnId="{675EA0FE-5689-4B82-9FA1-57560A1294EC}">
      <dgm:prSet/>
      <dgm:spPr/>
      <dgm:t>
        <a:bodyPr/>
        <a:lstStyle/>
        <a:p>
          <a:endParaRPr lang="es-CL"/>
        </a:p>
      </dgm:t>
    </dgm:pt>
    <dgm:pt modelId="{1BF11C31-7354-4C66-A158-E0DB7D9A94E2}">
      <dgm:prSet custT="1"/>
      <dgm:spPr>
        <a:solidFill>
          <a:schemeClr val="accent6"/>
        </a:solidFill>
      </dgm:spPr>
      <dgm:t>
        <a:bodyPr/>
        <a:lstStyle/>
        <a:p>
          <a:r>
            <a:rPr lang="es-CL" sz="1300" b="1" dirty="0" smtClean="0"/>
            <a:t>Estructuración de artículo científico (Trabajo autónomo         mes: 3 y 4)</a:t>
          </a:r>
          <a:endParaRPr lang="es-CL" sz="1300" b="1" dirty="0"/>
        </a:p>
      </dgm:t>
    </dgm:pt>
    <dgm:pt modelId="{CE539547-D964-4B8E-A2D9-475D66225ACF}" type="parTrans" cxnId="{99F2992E-5A58-4ABA-8865-84992E5189D2}">
      <dgm:prSet/>
      <dgm:spPr/>
      <dgm:t>
        <a:bodyPr/>
        <a:lstStyle/>
        <a:p>
          <a:endParaRPr lang="es-CL"/>
        </a:p>
      </dgm:t>
    </dgm:pt>
    <dgm:pt modelId="{29622CB0-0B7D-4136-98FA-017F24C8DE22}" type="sibTrans" cxnId="{99F2992E-5A58-4ABA-8865-84992E5189D2}">
      <dgm:prSet/>
      <dgm:spPr/>
      <dgm:t>
        <a:bodyPr/>
        <a:lstStyle/>
        <a:p>
          <a:endParaRPr lang="es-CL"/>
        </a:p>
      </dgm:t>
    </dgm:pt>
    <dgm:pt modelId="{73EFAD5D-CAC3-4D3F-8F04-9A3780CF400E}">
      <dgm:prSet custT="1"/>
      <dgm:spPr/>
      <dgm:t>
        <a:bodyPr/>
        <a:lstStyle/>
        <a:p>
          <a:r>
            <a:rPr lang="es-CL" sz="1300" b="1" dirty="0" smtClean="0"/>
            <a:t>Taller de evaluación de artículos</a:t>
          </a:r>
        </a:p>
        <a:p>
          <a:r>
            <a:rPr lang="es-CL" sz="1300" b="1" dirty="0" smtClean="0"/>
            <a:t>(mes: 5</a:t>
          </a:r>
          <a:r>
            <a:rPr lang="es-CL" sz="1300" dirty="0" smtClean="0"/>
            <a:t>)</a:t>
          </a:r>
          <a:endParaRPr lang="es-CL" sz="1300" dirty="0"/>
        </a:p>
      </dgm:t>
    </dgm:pt>
    <dgm:pt modelId="{D2112B5F-B61D-43F0-8CCD-9A5196E364A7}" type="parTrans" cxnId="{689B4B5B-D72A-499D-8DB1-E1E295C91A32}">
      <dgm:prSet/>
      <dgm:spPr/>
      <dgm:t>
        <a:bodyPr/>
        <a:lstStyle/>
        <a:p>
          <a:endParaRPr lang="es-CL"/>
        </a:p>
      </dgm:t>
    </dgm:pt>
    <dgm:pt modelId="{1194C59B-D130-4259-89FD-0BAAE5F6DC0B}" type="sibTrans" cxnId="{689B4B5B-D72A-499D-8DB1-E1E295C91A32}">
      <dgm:prSet/>
      <dgm:spPr/>
      <dgm:t>
        <a:bodyPr/>
        <a:lstStyle/>
        <a:p>
          <a:endParaRPr lang="es-CL"/>
        </a:p>
      </dgm:t>
    </dgm:pt>
    <dgm:pt modelId="{6F56FEFC-5A0C-498C-B6B8-EF5C8F3E9055}">
      <dgm:prSet custT="1"/>
      <dgm:spPr/>
      <dgm:t>
        <a:bodyPr/>
        <a:lstStyle/>
        <a:p>
          <a:r>
            <a:rPr lang="es-CL" sz="1300" b="1" dirty="0" smtClean="0"/>
            <a:t>Taller de retroalimentación y selección de revista</a:t>
          </a:r>
        </a:p>
        <a:p>
          <a:r>
            <a:rPr lang="es-CL" sz="1300" b="1" dirty="0" smtClean="0"/>
            <a:t>(mes: 6)</a:t>
          </a:r>
          <a:endParaRPr lang="es-CL" sz="1300" b="1" dirty="0"/>
        </a:p>
      </dgm:t>
    </dgm:pt>
    <dgm:pt modelId="{7A06E8DA-03D3-4B46-8DDA-208B5F2B7AEE}" type="parTrans" cxnId="{AD87A18A-DBE9-48C5-9493-01EDF4B6FD34}">
      <dgm:prSet/>
      <dgm:spPr/>
      <dgm:t>
        <a:bodyPr/>
        <a:lstStyle/>
        <a:p>
          <a:endParaRPr lang="es-CL"/>
        </a:p>
      </dgm:t>
    </dgm:pt>
    <dgm:pt modelId="{1912E198-F904-4547-8902-339190EF22BB}" type="sibTrans" cxnId="{AD87A18A-DBE9-48C5-9493-01EDF4B6FD34}">
      <dgm:prSet/>
      <dgm:spPr/>
      <dgm:t>
        <a:bodyPr/>
        <a:lstStyle/>
        <a:p>
          <a:endParaRPr lang="es-CL"/>
        </a:p>
      </dgm:t>
    </dgm:pt>
    <dgm:pt modelId="{271F5E50-8B57-4C2E-9ECE-0FFA8787625D}">
      <dgm:prSet custT="1"/>
      <dgm:spPr/>
      <dgm:t>
        <a:bodyPr/>
        <a:lstStyle/>
        <a:p>
          <a:r>
            <a:rPr lang="es-CL" sz="1300" b="1" dirty="0" smtClean="0"/>
            <a:t>Envío de artículo</a:t>
          </a:r>
        </a:p>
        <a:p>
          <a:r>
            <a:rPr lang="es-CL" sz="1300" b="1" dirty="0" smtClean="0"/>
            <a:t>(mes: 6)</a:t>
          </a:r>
          <a:endParaRPr lang="es-CL" sz="1300" b="1" dirty="0"/>
        </a:p>
      </dgm:t>
    </dgm:pt>
    <dgm:pt modelId="{70232F15-F757-40F6-98C4-DA3419427868}" type="parTrans" cxnId="{879EDE84-6702-45E2-8770-1B91ADB3A8EA}">
      <dgm:prSet/>
      <dgm:spPr/>
      <dgm:t>
        <a:bodyPr/>
        <a:lstStyle/>
        <a:p>
          <a:endParaRPr lang="es-CL"/>
        </a:p>
      </dgm:t>
    </dgm:pt>
    <dgm:pt modelId="{E12C64A4-57D1-4A2A-AB6D-1C710A907F0E}" type="sibTrans" cxnId="{879EDE84-6702-45E2-8770-1B91ADB3A8EA}">
      <dgm:prSet/>
      <dgm:spPr/>
      <dgm:t>
        <a:bodyPr/>
        <a:lstStyle/>
        <a:p>
          <a:endParaRPr lang="es-CL"/>
        </a:p>
      </dgm:t>
    </dgm:pt>
    <dgm:pt modelId="{90CE7757-5F27-4CEC-AB6A-05107D122A39}" type="pres">
      <dgm:prSet presAssocID="{4C16456A-7FE0-4C10-84F3-13B50010AF0E}" presName="CompostProcess" presStyleCnt="0">
        <dgm:presLayoutVars>
          <dgm:dir/>
          <dgm:resizeHandles val="exact"/>
        </dgm:presLayoutVars>
      </dgm:prSet>
      <dgm:spPr/>
    </dgm:pt>
    <dgm:pt modelId="{87161205-30A7-4E8F-AA3E-A5A7AFD1DA2E}" type="pres">
      <dgm:prSet presAssocID="{4C16456A-7FE0-4C10-84F3-13B50010AF0E}" presName="arrow" presStyleLbl="bgShp" presStyleIdx="0" presStyleCnt="1" custLinFactNeighborX="723" custLinFactNeighborY="-7243"/>
      <dgm:spPr>
        <a:solidFill>
          <a:schemeClr val="accent2"/>
        </a:solidFill>
      </dgm:spPr>
    </dgm:pt>
    <dgm:pt modelId="{26EB66A8-F56F-4010-A3D2-511D0AA350E9}" type="pres">
      <dgm:prSet presAssocID="{4C16456A-7FE0-4C10-84F3-13B50010AF0E}" presName="linearProcess" presStyleCnt="0"/>
      <dgm:spPr/>
    </dgm:pt>
    <dgm:pt modelId="{6881E819-3CCC-4170-9BBD-3FA48D28075A}" type="pres">
      <dgm:prSet presAssocID="{C1F281DA-4968-4A9F-B80B-58A39DF1AB86}" presName="textNode" presStyleLbl="node1" presStyleIdx="0" presStyleCnt="7" custScaleX="11782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D8F4422-7C41-4267-A301-F46D0BAE3500}" type="pres">
      <dgm:prSet presAssocID="{6DFD310E-C23A-46E7-8DFC-30429F038571}" presName="sibTrans" presStyleCnt="0"/>
      <dgm:spPr/>
    </dgm:pt>
    <dgm:pt modelId="{56FBB9E8-1336-4FC4-92A2-D8C7A8AE1987}" type="pres">
      <dgm:prSet presAssocID="{3395EECB-421B-4F9B-AB01-1DB00A9C0CA4}" presName="textNode" presStyleLbl="node1" presStyleIdx="1" presStyleCnt="7" custScaleX="131552" custLinFactNeighborX="-26407" custLinFactNeighborY="-6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0E7FE3B-1CC2-4300-93A7-13E1C0BCEC08}" type="pres">
      <dgm:prSet presAssocID="{2C965749-F5A3-4F6E-B389-6D5BC8D769EA}" presName="sibTrans" presStyleCnt="0"/>
      <dgm:spPr/>
    </dgm:pt>
    <dgm:pt modelId="{7F6961A3-4D96-471F-82CD-A28FC3963851}" type="pres">
      <dgm:prSet presAssocID="{12125FDF-6B52-4678-858B-EF81AA6CED08}" presName="textNode" presStyleLbl="node1" presStyleIdx="2" presStyleCnt="7" custScaleX="116696" custLinFactNeighborX="-4521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42F475-D6D0-4CDB-949D-EBDE841C494B}" type="pres">
      <dgm:prSet presAssocID="{EB1DBE4C-4AA9-407F-82D5-99CCA06FC54C}" presName="sibTrans" presStyleCnt="0"/>
      <dgm:spPr/>
    </dgm:pt>
    <dgm:pt modelId="{0BACA81D-FBE9-4610-9140-F7AE362BA839}" type="pres">
      <dgm:prSet presAssocID="{1BF11C31-7354-4C66-A158-E0DB7D9A94E2}" presName="textNode" presStyleLbl="node1" presStyleIdx="3" presStyleCnt="7" custScaleX="130168" custLinFactNeighborX="-5190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DC6B80D-E12F-49F6-A197-BACD8D96B4BD}" type="pres">
      <dgm:prSet presAssocID="{29622CB0-0B7D-4136-98FA-017F24C8DE22}" presName="sibTrans" presStyleCnt="0"/>
      <dgm:spPr/>
    </dgm:pt>
    <dgm:pt modelId="{F25FB229-74B7-4340-ADCD-6AD38E6C14DA}" type="pres">
      <dgm:prSet presAssocID="{73EFAD5D-CAC3-4D3F-8F04-9A3780CF400E}" presName="textNode" presStyleLbl="node1" presStyleIdx="4" presStyleCnt="7" custScaleX="110734" custLinFactNeighborX="-7855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6EEDE16-BDEA-452C-8239-6F67AF143EF2}" type="pres">
      <dgm:prSet presAssocID="{1194C59B-D130-4259-89FD-0BAAE5F6DC0B}" presName="sibTrans" presStyleCnt="0"/>
      <dgm:spPr/>
    </dgm:pt>
    <dgm:pt modelId="{D52B87DD-5A83-42C6-920A-BD4389A866D1}" type="pres">
      <dgm:prSet presAssocID="{6F56FEFC-5A0C-498C-B6B8-EF5C8F3E9055}" presName="textNode" presStyleLbl="node1" presStyleIdx="5" presStyleCnt="7" custScaleX="104744" custLinFactNeighborX="-9786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CD1E2F0-AD3C-4DEE-B1C5-76C2A0B92E4C}" type="pres">
      <dgm:prSet presAssocID="{1912E198-F904-4547-8902-339190EF22BB}" presName="sibTrans" presStyleCnt="0"/>
      <dgm:spPr/>
    </dgm:pt>
    <dgm:pt modelId="{1331310B-A6B1-430C-A2D8-5816DCFEA030}" type="pres">
      <dgm:prSet presAssocID="{271F5E50-8B57-4C2E-9ECE-0FFA8787625D}" presName="textNode" presStyleLbl="node1" presStyleIdx="6" presStyleCnt="7" custLinFactX="-3982" custLinFactNeighborX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9F2992E-5A58-4ABA-8865-84992E5189D2}" srcId="{4C16456A-7FE0-4C10-84F3-13B50010AF0E}" destId="{1BF11C31-7354-4C66-A158-E0DB7D9A94E2}" srcOrd="3" destOrd="0" parTransId="{CE539547-D964-4B8E-A2D9-475D66225ACF}" sibTransId="{29622CB0-0B7D-4136-98FA-017F24C8DE22}"/>
    <dgm:cxn modelId="{675EA0FE-5689-4B82-9FA1-57560A1294EC}" srcId="{4C16456A-7FE0-4C10-84F3-13B50010AF0E}" destId="{12125FDF-6B52-4678-858B-EF81AA6CED08}" srcOrd="2" destOrd="0" parTransId="{9F03247E-7625-40A8-A951-818595A1FB34}" sibTransId="{EB1DBE4C-4AA9-407F-82D5-99CCA06FC54C}"/>
    <dgm:cxn modelId="{AD87A18A-DBE9-48C5-9493-01EDF4B6FD34}" srcId="{4C16456A-7FE0-4C10-84F3-13B50010AF0E}" destId="{6F56FEFC-5A0C-498C-B6B8-EF5C8F3E9055}" srcOrd="5" destOrd="0" parTransId="{7A06E8DA-03D3-4B46-8DDA-208B5F2B7AEE}" sibTransId="{1912E198-F904-4547-8902-339190EF22BB}"/>
    <dgm:cxn modelId="{B0B92F26-B005-4E9C-B678-B420B7A4F26C}" type="presOf" srcId="{271F5E50-8B57-4C2E-9ECE-0FFA8787625D}" destId="{1331310B-A6B1-430C-A2D8-5816DCFEA030}" srcOrd="0" destOrd="0" presId="urn:microsoft.com/office/officeart/2005/8/layout/hProcess9"/>
    <dgm:cxn modelId="{8F6BC179-C46E-4FF5-B0E2-F79B24BD74B5}" srcId="{4C16456A-7FE0-4C10-84F3-13B50010AF0E}" destId="{C1F281DA-4968-4A9F-B80B-58A39DF1AB86}" srcOrd="0" destOrd="0" parTransId="{6E95A950-BE1A-4F6C-9925-BF3986450E8C}" sibTransId="{6DFD310E-C23A-46E7-8DFC-30429F038571}"/>
    <dgm:cxn modelId="{F6883A85-3B8E-4959-9B4B-B378001CDDD5}" type="presOf" srcId="{3395EECB-421B-4F9B-AB01-1DB00A9C0CA4}" destId="{56FBB9E8-1336-4FC4-92A2-D8C7A8AE1987}" srcOrd="0" destOrd="0" presId="urn:microsoft.com/office/officeart/2005/8/layout/hProcess9"/>
    <dgm:cxn modelId="{879EDE84-6702-45E2-8770-1B91ADB3A8EA}" srcId="{4C16456A-7FE0-4C10-84F3-13B50010AF0E}" destId="{271F5E50-8B57-4C2E-9ECE-0FFA8787625D}" srcOrd="6" destOrd="0" parTransId="{70232F15-F757-40F6-98C4-DA3419427868}" sibTransId="{E12C64A4-57D1-4A2A-AB6D-1C710A907F0E}"/>
    <dgm:cxn modelId="{56952763-7E56-4525-BFA8-5D95FCF1B417}" type="presOf" srcId="{1BF11C31-7354-4C66-A158-E0DB7D9A94E2}" destId="{0BACA81D-FBE9-4610-9140-F7AE362BA839}" srcOrd="0" destOrd="0" presId="urn:microsoft.com/office/officeart/2005/8/layout/hProcess9"/>
    <dgm:cxn modelId="{894CE03A-E9B9-444B-85F6-B19E4AB6BEE2}" type="presOf" srcId="{4C16456A-7FE0-4C10-84F3-13B50010AF0E}" destId="{90CE7757-5F27-4CEC-AB6A-05107D122A39}" srcOrd="0" destOrd="0" presId="urn:microsoft.com/office/officeart/2005/8/layout/hProcess9"/>
    <dgm:cxn modelId="{9C8D2E6F-6902-4085-B126-15D500872985}" type="presOf" srcId="{73EFAD5D-CAC3-4D3F-8F04-9A3780CF400E}" destId="{F25FB229-74B7-4340-ADCD-6AD38E6C14DA}" srcOrd="0" destOrd="0" presId="urn:microsoft.com/office/officeart/2005/8/layout/hProcess9"/>
    <dgm:cxn modelId="{035AAC4E-7A36-45B8-893D-0A7F6C5A4826}" type="presOf" srcId="{6F56FEFC-5A0C-498C-B6B8-EF5C8F3E9055}" destId="{D52B87DD-5A83-42C6-920A-BD4389A866D1}" srcOrd="0" destOrd="0" presId="urn:microsoft.com/office/officeart/2005/8/layout/hProcess9"/>
    <dgm:cxn modelId="{FCFC2DB5-499C-42B1-A8F7-7B0838F827CA}" srcId="{4C16456A-7FE0-4C10-84F3-13B50010AF0E}" destId="{3395EECB-421B-4F9B-AB01-1DB00A9C0CA4}" srcOrd="1" destOrd="0" parTransId="{03E129DC-475D-4284-8F6C-7193731F2AAF}" sibTransId="{2C965749-F5A3-4F6E-B389-6D5BC8D769EA}"/>
    <dgm:cxn modelId="{689B4B5B-D72A-499D-8DB1-E1E295C91A32}" srcId="{4C16456A-7FE0-4C10-84F3-13B50010AF0E}" destId="{73EFAD5D-CAC3-4D3F-8F04-9A3780CF400E}" srcOrd="4" destOrd="0" parTransId="{D2112B5F-B61D-43F0-8CCD-9A5196E364A7}" sibTransId="{1194C59B-D130-4259-89FD-0BAAE5F6DC0B}"/>
    <dgm:cxn modelId="{934A313F-A994-4D61-A2FB-04B28A5A7598}" type="presOf" srcId="{12125FDF-6B52-4678-858B-EF81AA6CED08}" destId="{7F6961A3-4D96-471F-82CD-A28FC3963851}" srcOrd="0" destOrd="0" presId="urn:microsoft.com/office/officeart/2005/8/layout/hProcess9"/>
    <dgm:cxn modelId="{1F6D8C58-DFC6-4E52-903B-ADE0CE4E93ED}" type="presOf" srcId="{C1F281DA-4968-4A9F-B80B-58A39DF1AB86}" destId="{6881E819-3CCC-4170-9BBD-3FA48D28075A}" srcOrd="0" destOrd="0" presId="urn:microsoft.com/office/officeart/2005/8/layout/hProcess9"/>
    <dgm:cxn modelId="{874C6D33-4620-48EC-81F5-8E23D726FA41}" type="presParOf" srcId="{90CE7757-5F27-4CEC-AB6A-05107D122A39}" destId="{87161205-30A7-4E8F-AA3E-A5A7AFD1DA2E}" srcOrd="0" destOrd="0" presId="urn:microsoft.com/office/officeart/2005/8/layout/hProcess9"/>
    <dgm:cxn modelId="{B05F052C-319C-4442-9EE4-C6B126E3E970}" type="presParOf" srcId="{90CE7757-5F27-4CEC-AB6A-05107D122A39}" destId="{26EB66A8-F56F-4010-A3D2-511D0AA350E9}" srcOrd="1" destOrd="0" presId="urn:microsoft.com/office/officeart/2005/8/layout/hProcess9"/>
    <dgm:cxn modelId="{4D4C8FB6-F5A1-4BA0-BE2A-9BF8FE2A1090}" type="presParOf" srcId="{26EB66A8-F56F-4010-A3D2-511D0AA350E9}" destId="{6881E819-3CCC-4170-9BBD-3FA48D28075A}" srcOrd="0" destOrd="0" presId="urn:microsoft.com/office/officeart/2005/8/layout/hProcess9"/>
    <dgm:cxn modelId="{E1F71AB8-60DD-42DF-B86C-C3BDEE03F653}" type="presParOf" srcId="{26EB66A8-F56F-4010-A3D2-511D0AA350E9}" destId="{CD8F4422-7C41-4267-A301-F46D0BAE3500}" srcOrd="1" destOrd="0" presId="urn:microsoft.com/office/officeart/2005/8/layout/hProcess9"/>
    <dgm:cxn modelId="{27B42EA1-2B77-49F3-9F90-B8CBC8984368}" type="presParOf" srcId="{26EB66A8-F56F-4010-A3D2-511D0AA350E9}" destId="{56FBB9E8-1336-4FC4-92A2-D8C7A8AE1987}" srcOrd="2" destOrd="0" presId="urn:microsoft.com/office/officeart/2005/8/layout/hProcess9"/>
    <dgm:cxn modelId="{8DCF34C2-C294-4ED1-BB64-7954F4F35CFE}" type="presParOf" srcId="{26EB66A8-F56F-4010-A3D2-511D0AA350E9}" destId="{00E7FE3B-1CC2-4300-93A7-13E1C0BCEC08}" srcOrd="3" destOrd="0" presId="urn:microsoft.com/office/officeart/2005/8/layout/hProcess9"/>
    <dgm:cxn modelId="{3F6B3093-81F7-4A71-B6DC-A21B5C2BC826}" type="presParOf" srcId="{26EB66A8-F56F-4010-A3D2-511D0AA350E9}" destId="{7F6961A3-4D96-471F-82CD-A28FC3963851}" srcOrd="4" destOrd="0" presId="urn:microsoft.com/office/officeart/2005/8/layout/hProcess9"/>
    <dgm:cxn modelId="{FF3D4BCF-B64D-4F0B-86AB-CF21C753D2BC}" type="presParOf" srcId="{26EB66A8-F56F-4010-A3D2-511D0AA350E9}" destId="{0442F475-D6D0-4CDB-949D-EBDE841C494B}" srcOrd="5" destOrd="0" presId="urn:microsoft.com/office/officeart/2005/8/layout/hProcess9"/>
    <dgm:cxn modelId="{9F24CA71-952A-459D-AB3E-EE524D867D5F}" type="presParOf" srcId="{26EB66A8-F56F-4010-A3D2-511D0AA350E9}" destId="{0BACA81D-FBE9-4610-9140-F7AE362BA839}" srcOrd="6" destOrd="0" presId="urn:microsoft.com/office/officeart/2005/8/layout/hProcess9"/>
    <dgm:cxn modelId="{52725DDB-7F69-43F7-A985-2CCC3FEC9FD2}" type="presParOf" srcId="{26EB66A8-F56F-4010-A3D2-511D0AA350E9}" destId="{9DC6B80D-E12F-49F6-A197-BACD8D96B4BD}" srcOrd="7" destOrd="0" presId="urn:microsoft.com/office/officeart/2005/8/layout/hProcess9"/>
    <dgm:cxn modelId="{0F72ED0E-2D86-4DEA-B986-84A41D2FA7B4}" type="presParOf" srcId="{26EB66A8-F56F-4010-A3D2-511D0AA350E9}" destId="{F25FB229-74B7-4340-ADCD-6AD38E6C14DA}" srcOrd="8" destOrd="0" presId="urn:microsoft.com/office/officeart/2005/8/layout/hProcess9"/>
    <dgm:cxn modelId="{AF588DBA-07E3-42DD-B077-BE29851E0A77}" type="presParOf" srcId="{26EB66A8-F56F-4010-A3D2-511D0AA350E9}" destId="{E6EEDE16-BDEA-452C-8239-6F67AF143EF2}" srcOrd="9" destOrd="0" presId="urn:microsoft.com/office/officeart/2005/8/layout/hProcess9"/>
    <dgm:cxn modelId="{0FD1DC59-1678-4446-A05F-B05CF8AE2837}" type="presParOf" srcId="{26EB66A8-F56F-4010-A3D2-511D0AA350E9}" destId="{D52B87DD-5A83-42C6-920A-BD4389A866D1}" srcOrd="10" destOrd="0" presId="urn:microsoft.com/office/officeart/2005/8/layout/hProcess9"/>
    <dgm:cxn modelId="{BE516C1E-2135-41DC-8179-D97BC9411FE3}" type="presParOf" srcId="{26EB66A8-F56F-4010-A3D2-511D0AA350E9}" destId="{ACD1E2F0-AD3C-4DEE-B1C5-76C2A0B92E4C}" srcOrd="11" destOrd="0" presId="urn:microsoft.com/office/officeart/2005/8/layout/hProcess9"/>
    <dgm:cxn modelId="{32299F87-5009-4AC9-A219-994D7922AF1A}" type="presParOf" srcId="{26EB66A8-F56F-4010-A3D2-511D0AA350E9}" destId="{1331310B-A6B1-430C-A2D8-5816DCFEA03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7FE98-8F98-4A11-8696-80D16DC32E37}">
      <dsp:nvSpPr>
        <dsp:cNvPr id="0" name=""/>
        <dsp:cNvSpPr/>
      </dsp:nvSpPr>
      <dsp:spPr>
        <a:xfrm>
          <a:off x="3085237" y="1440817"/>
          <a:ext cx="2166091" cy="1941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Investigación en Docencia</a:t>
          </a:r>
          <a:endParaRPr lang="es-CL" sz="2100" kern="1200" dirty="0"/>
        </a:p>
      </dsp:txBody>
      <dsp:txXfrm>
        <a:off x="3402454" y="1725111"/>
        <a:ext cx="1531657" cy="1372691"/>
      </dsp:txXfrm>
    </dsp:sp>
    <dsp:sp modelId="{905A2FE7-56C3-49E0-9A64-F1CDB609BF0C}">
      <dsp:nvSpPr>
        <dsp:cNvPr id="0" name=""/>
        <dsp:cNvSpPr/>
      </dsp:nvSpPr>
      <dsp:spPr>
        <a:xfrm rot="13380012">
          <a:off x="2922687" y="1501894"/>
          <a:ext cx="571945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571945" y="146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3194361" y="1502290"/>
        <a:ext cx="28597" cy="28597"/>
      </dsp:txXfrm>
    </dsp:sp>
    <dsp:sp modelId="{6951BA1F-844E-4BB6-B1DB-C9A8AB14DADC}">
      <dsp:nvSpPr>
        <dsp:cNvPr id="0" name=""/>
        <dsp:cNvSpPr/>
      </dsp:nvSpPr>
      <dsp:spPr>
        <a:xfrm>
          <a:off x="1699502" y="49779"/>
          <a:ext cx="1498251" cy="151612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Acreditación Carreras (CNA)</a:t>
          </a:r>
          <a:endParaRPr lang="es-CL" sz="1500" kern="1200" dirty="0"/>
        </a:p>
      </dsp:txBody>
      <dsp:txXfrm>
        <a:off x="1918916" y="271811"/>
        <a:ext cx="1059423" cy="1072062"/>
      </dsp:txXfrm>
    </dsp:sp>
    <dsp:sp modelId="{B49837B4-390B-45E1-8E21-2E6548F903B6}">
      <dsp:nvSpPr>
        <dsp:cNvPr id="0" name=""/>
        <dsp:cNvSpPr/>
      </dsp:nvSpPr>
      <dsp:spPr>
        <a:xfrm rot="19071684">
          <a:off x="4852678" y="1505273"/>
          <a:ext cx="601801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601801" y="146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138534" y="1504922"/>
        <a:ext cx="30090" cy="30090"/>
      </dsp:txXfrm>
    </dsp:sp>
    <dsp:sp modelId="{46609EA7-2C2A-4C7D-911E-2D70F4060609}">
      <dsp:nvSpPr>
        <dsp:cNvPr id="0" name=""/>
        <dsp:cNvSpPr/>
      </dsp:nvSpPr>
      <dsp:spPr>
        <a:xfrm>
          <a:off x="5134991" y="102938"/>
          <a:ext cx="1603752" cy="141662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Carrera  y Jerarquización  académica</a:t>
          </a:r>
          <a:endParaRPr lang="es-CL" sz="1500" kern="1200" dirty="0"/>
        </a:p>
      </dsp:txBody>
      <dsp:txXfrm>
        <a:off x="5369855" y="310398"/>
        <a:ext cx="1134024" cy="1001708"/>
      </dsp:txXfrm>
    </dsp:sp>
    <dsp:sp modelId="{FDA6F0F6-D8F0-464D-8EC1-AE859A6AD326}">
      <dsp:nvSpPr>
        <dsp:cNvPr id="0" name=""/>
        <dsp:cNvSpPr/>
      </dsp:nvSpPr>
      <dsp:spPr>
        <a:xfrm rot="21572298">
          <a:off x="5251273" y="2385148"/>
          <a:ext cx="716663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716663" y="146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591688" y="2381926"/>
        <a:ext cx="35833" cy="35833"/>
      </dsp:txXfrm>
    </dsp:sp>
    <dsp:sp modelId="{8097EACD-A23C-4736-9463-F27016FA93B5}">
      <dsp:nvSpPr>
        <dsp:cNvPr id="0" name=""/>
        <dsp:cNvSpPr/>
      </dsp:nvSpPr>
      <dsp:spPr>
        <a:xfrm>
          <a:off x="5967901" y="1648829"/>
          <a:ext cx="1472340" cy="148438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PMI-CD, FID, Convenio Marco Ues.CUECH</a:t>
          </a:r>
          <a:endParaRPr lang="es-CL" sz="1500" kern="1200" dirty="0"/>
        </a:p>
      </dsp:txBody>
      <dsp:txXfrm>
        <a:off x="6183520" y="1866212"/>
        <a:ext cx="1041102" cy="1049621"/>
      </dsp:txXfrm>
    </dsp:sp>
    <dsp:sp modelId="{744F1200-CFC3-4609-8CF8-3CC8B76788B7}">
      <dsp:nvSpPr>
        <dsp:cNvPr id="0" name=""/>
        <dsp:cNvSpPr/>
      </dsp:nvSpPr>
      <dsp:spPr>
        <a:xfrm rot="2379078">
          <a:off x="4899996" y="3231755"/>
          <a:ext cx="551560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551560" y="146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161987" y="3232660"/>
        <a:ext cx="27578" cy="27578"/>
      </dsp:txXfrm>
    </dsp:sp>
    <dsp:sp modelId="{6D69E104-E6AB-41A4-922C-B5B27F816862}">
      <dsp:nvSpPr>
        <dsp:cNvPr id="0" name=""/>
        <dsp:cNvSpPr/>
      </dsp:nvSpPr>
      <dsp:spPr>
        <a:xfrm>
          <a:off x="5202985" y="3120564"/>
          <a:ext cx="1632758" cy="165006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Estatuto Académico y Calificación Académica</a:t>
          </a:r>
          <a:endParaRPr lang="es-CL" sz="1500" kern="1200" dirty="0"/>
        </a:p>
      </dsp:txBody>
      <dsp:txXfrm>
        <a:off x="5442097" y="3362211"/>
        <a:ext cx="1154534" cy="1166774"/>
      </dsp:txXfrm>
    </dsp:sp>
    <dsp:sp modelId="{28A9C3B7-5C02-42E3-8A13-8531AA1B211C}">
      <dsp:nvSpPr>
        <dsp:cNvPr id="0" name=""/>
        <dsp:cNvSpPr/>
      </dsp:nvSpPr>
      <dsp:spPr>
        <a:xfrm rot="8354988">
          <a:off x="3045363" y="3196578"/>
          <a:ext cx="389390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389390" y="146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3230323" y="3201537"/>
        <a:ext cx="19469" cy="19469"/>
      </dsp:txXfrm>
    </dsp:sp>
    <dsp:sp modelId="{24607BD7-8981-4108-8C7B-13518E92D714}">
      <dsp:nvSpPr>
        <dsp:cNvPr id="0" name=""/>
        <dsp:cNvSpPr/>
      </dsp:nvSpPr>
      <dsp:spPr>
        <a:xfrm>
          <a:off x="1522298" y="3030449"/>
          <a:ext cx="1788169" cy="1781103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Requerimientos de los Docentes</a:t>
          </a:r>
          <a:endParaRPr lang="es-CL" sz="1500" kern="1200" dirty="0"/>
        </a:p>
      </dsp:txBody>
      <dsp:txXfrm>
        <a:off x="1784169" y="3291285"/>
        <a:ext cx="1264427" cy="1259431"/>
      </dsp:txXfrm>
    </dsp:sp>
    <dsp:sp modelId="{082B2E46-0214-4024-B0DF-FDFA477FFCDE}">
      <dsp:nvSpPr>
        <dsp:cNvPr id="0" name=""/>
        <dsp:cNvSpPr/>
      </dsp:nvSpPr>
      <dsp:spPr>
        <a:xfrm rot="10964970">
          <a:off x="2470851" y="2330043"/>
          <a:ext cx="616291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616291" y="146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2763590" y="2329330"/>
        <a:ext cx="30814" cy="30814"/>
      </dsp:txXfrm>
    </dsp:sp>
    <dsp:sp modelId="{22F58F3A-50B9-472E-B021-56680FD2D9FF}">
      <dsp:nvSpPr>
        <dsp:cNvPr id="0" name=""/>
        <dsp:cNvSpPr/>
      </dsp:nvSpPr>
      <dsp:spPr>
        <a:xfrm>
          <a:off x="973797" y="1535956"/>
          <a:ext cx="1498251" cy="1516126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Dirección de Investigación Concurso Proyectos de Investigación</a:t>
          </a:r>
          <a:endParaRPr lang="es-CL" sz="1500" kern="1200" dirty="0"/>
        </a:p>
      </dsp:txBody>
      <dsp:txXfrm>
        <a:off x="1193211" y="1757988"/>
        <a:ext cx="1059423" cy="1072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F9071-6C5E-4372-A965-C3342971EFBE}">
      <dsp:nvSpPr>
        <dsp:cNvPr id="0" name=""/>
        <dsp:cNvSpPr/>
      </dsp:nvSpPr>
      <dsp:spPr>
        <a:xfrm rot="16200000">
          <a:off x="-363597" y="367362"/>
          <a:ext cx="4356789" cy="362206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b="1" kern="1200" dirty="0" smtClean="0"/>
            <a:t>Chillán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Departamento de:</a:t>
          </a:r>
          <a:endParaRPr lang="es-CL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Enfermería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Ciencias de Rehabilitación de la Salud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Ciencias de la Educación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Ciencias Sociales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Ciencias Básicas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Artes y Letras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Comunicación Visual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Gestión Empresarial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300" kern="1200" dirty="0"/>
        </a:p>
      </dsp:txBody>
      <dsp:txXfrm rot="5400000">
        <a:off x="3766" y="871357"/>
        <a:ext cx="3622063" cy="2614073"/>
      </dsp:txXfrm>
    </dsp:sp>
    <dsp:sp modelId="{94D6A5CD-C377-487A-9AE7-298398383020}">
      <dsp:nvSpPr>
        <dsp:cNvPr id="0" name=""/>
        <dsp:cNvSpPr/>
      </dsp:nvSpPr>
      <dsp:spPr>
        <a:xfrm rot="16200000">
          <a:off x="3530120" y="367362"/>
          <a:ext cx="4356789" cy="3622063"/>
        </a:xfrm>
        <a:prstGeom prst="flowChartManualOperation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b="1" kern="1200" dirty="0" smtClean="0"/>
            <a:t>Concepción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Departamento de:</a:t>
          </a:r>
          <a:endParaRPr lang="es-CL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Diseño y Teoría de la Arquitectura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Estudios Generales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Ingeniería Eléctrica y Electrónica</a:t>
          </a:r>
          <a:endParaRPr lang="es-CL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Matemática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300" kern="1200" dirty="0"/>
        </a:p>
      </dsp:txBody>
      <dsp:txXfrm rot="5400000">
        <a:off x="3897483" y="871357"/>
        <a:ext cx="3622063" cy="26140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2213E-3EB0-424D-8D30-D9A047C32B91}">
      <dsp:nvSpPr>
        <dsp:cNvPr id="0" name=""/>
        <dsp:cNvSpPr/>
      </dsp:nvSpPr>
      <dsp:spPr>
        <a:xfrm>
          <a:off x="1126" y="432178"/>
          <a:ext cx="2248843" cy="89953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1. Investigación en Docencia U. (</a:t>
          </a:r>
          <a:r>
            <a:rPr lang="es-CL" sz="1600" kern="1200" dirty="0" err="1" smtClean="0"/>
            <a:t>IenDU</a:t>
          </a:r>
          <a:r>
            <a:rPr lang="es-CL" sz="1600" kern="1200" dirty="0" smtClean="0"/>
            <a:t>)</a:t>
          </a:r>
          <a:endParaRPr lang="es-CL" sz="1600" kern="1200" dirty="0"/>
        </a:p>
      </dsp:txBody>
      <dsp:txXfrm>
        <a:off x="450895" y="432178"/>
        <a:ext cx="1349306" cy="899537"/>
      </dsp:txXfrm>
    </dsp:sp>
    <dsp:sp modelId="{F7790FD2-4170-48A3-BC30-05633D31A18F}">
      <dsp:nvSpPr>
        <dsp:cNvPr id="0" name=""/>
        <dsp:cNvSpPr/>
      </dsp:nvSpPr>
      <dsp:spPr>
        <a:xfrm>
          <a:off x="1957620" y="508638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solidFill>
                <a:schemeClr val="tx1"/>
              </a:solidFill>
            </a:rPr>
            <a:t>DIUBB</a:t>
          </a:r>
          <a:r>
            <a:rPr lang="es-CL" sz="1200" kern="1200" dirty="0" smtClean="0">
              <a:solidFill>
                <a:srgbClr val="C00000"/>
              </a:solidFill>
            </a:rPr>
            <a:t>	</a:t>
          </a:r>
          <a:endParaRPr lang="es-CL" sz="1200" kern="1200" dirty="0">
            <a:solidFill>
              <a:srgbClr val="C00000"/>
            </a:solidFill>
          </a:endParaRPr>
        </a:p>
      </dsp:txBody>
      <dsp:txXfrm>
        <a:off x="2330928" y="508638"/>
        <a:ext cx="1119924" cy="746616"/>
      </dsp:txXfrm>
    </dsp:sp>
    <dsp:sp modelId="{3A2A2810-AAC1-4DD9-B2B4-18151255F597}">
      <dsp:nvSpPr>
        <dsp:cNvPr id="0" name=""/>
        <dsp:cNvSpPr/>
      </dsp:nvSpPr>
      <dsp:spPr>
        <a:xfrm>
          <a:off x="3562844" y="508638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$3.000.000</a:t>
          </a:r>
          <a:endParaRPr lang="es-CL" sz="1200" kern="1200" dirty="0"/>
        </a:p>
      </dsp:txBody>
      <dsp:txXfrm>
        <a:off x="3936152" y="508638"/>
        <a:ext cx="1119924" cy="746616"/>
      </dsp:txXfrm>
    </dsp:sp>
    <dsp:sp modelId="{A951F940-8F1F-48C1-B815-F8707417B389}">
      <dsp:nvSpPr>
        <dsp:cNvPr id="0" name=""/>
        <dsp:cNvSpPr/>
      </dsp:nvSpPr>
      <dsp:spPr>
        <a:xfrm>
          <a:off x="5168069" y="508638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2 años</a:t>
          </a:r>
          <a:endParaRPr lang="es-CL" sz="1200" kern="1200" dirty="0"/>
        </a:p>
      </dsp:txBody>
      <dsp:txXfrm>
        <a:off x="5541377" y="508638"/>
        <a:ext cx="1119924" cy="746616"/>
      </dsp:txXfrm>
    </dsp:sp>
    <dsp:sp modelId="{B8746E88-0E7C-4D4A-9C37-71CA0827DAE0}">
      <dsp:nvSpPr>
        <dsp:cNvPr id="0" name=""/>
        <dsp:cNvSpPr/>
      </dsp:nvSpPr>
      <dsp:spPr>
        <a:xfrm>
          <a:off x="6773293" y="508638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ISI, </a:t>
          </a:r>
          <a:r>
            <a:rPr lang="es-CL" sz="1200" kern="1200" dirty="0" err="1" smtClean="0"/>
            <a:t>SciELO</a:t>
          </a:r>
          <a:r>
            <a:rPr lang="es-CL" sz="1200" kern="1200" dirty="0" smtClean="0"/>
            <a:t>, SCOPUS, o corriente principal</a:t>
          </a:r>
          <a:endParaRPr lang="es-CL" sz="1200" kern="1200" dirty="0"/>
        </a:p>
      </dsp:txBody>
      <dsp:txXfrm>
        <a:off x="7146601" y="508638"/>
        <a:ext cx="1119924" cy="746616"/>
      </dsp:txXfrm>
    </dsp:sp>
    <dsp:sp modelId="{3C60452E-8E69-4A92-A05F-3EDA16A17B44}">
      <dsp:nvSpPr>
        <dsp:cNvPr id="0" name=""/>
        <dsp:cNvSpPr/>
      </dsp:nvSpPr>
      <dsp:spPr>
        <a:xfrm>
          <a:off x="1126" y="1457650"/>
          <a:ext cx="2248843" cy="89953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2. Grupos de Investigación</a:t>
          </a:r>
          <a:endParaRPr lang="es-CL" sz="1600" kern="1200" dirty="0"/>
        </a:p>
      </dsp:txBody>
      <dsp:txXfrm>
        <a:off x="450895" y="1457650"/>
        <a:ext cx="1349306" cy="899537"/>
      </dsp:txXfrm>
    </dsp:sp>
    <dsp:sp modelId="{7520EDD4-F2F2-4937-BB55-DB0ED3E89EFA}">
      <dsp:nvSpPr>
        <dsp:cNvPr id="0" name=""/>
        <dsp:cNvSpPr/>
      </dsp:nvSpPr>
      <dsp:spPr>
        <a:xfrm>
          <a:off x="1957620" y="1534111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DIUBB</a:t>
          </a:r>
          <a:endParaRPr lang="es-CL" sz="1200" kern="1200" dirty="0"/>
        </a:p>
      </dsp:txBody>
      <dsp:txXfrm>
        <a:off x="2330928" y="1534111"/>
        <a:ext cx="1119924" cy="746616"/>
      </dsp:txXfrm>
    </dsp:sp>
    <dsp:sp modelId="{E47FD8F6-974A-42DF-92BA-30FED19C66DE}">
      <dsp:nvSpPr>
        <dsp:cNvPr id="0" name=""/>
        <dsp:cNvSpPr/>
      </dsp:nvSpPr>
      <dsp:spPr>
        <a:xfrm>
          <a:off x="3562844" y="1534111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$5.000.000  a $10.000.000</a:t>
          </a:r>
          <a:endParaRPr lang="es-CL" sz="1200" kern="1200" dirty="0"/>
        </a:p>
      </dsp:txBody>
      <dsp:txXfrm>
        <a:off x="3936152" y="1534111"/>
        <a:ext cx="1119924" cy="746616"/>
      </dsp:txXfrm>
    </dsp:sp>
    <dsp:sp modelId="{C387BF47-4B32-4C4F-8E19-879AF8353A8C}">
      <dsp:nvSpPr>
        <dsp:cNvPr id="0" name=""/>
        <dsp:cNvSpPr/>
      </dsp:nvSpPr>
      <dsp:spPr>
        <a:xfrm>
          <a:off x="5168069" y="1534111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2 años</a:t>
          </a:r>
          <a:endParaRPr lang="es-CL" sz="1200" kern="1200" dirty="0"/>
        </a:p>
      </dsp:txBody>
      <dsp:txXfrm>
        <a:off x="5541377" y="1534111"/>
        <a:ext cx="1119924" cy="746616"/>
      </dsp:txXfrm>
    </dsp:sp>
    <dsp:sp modelId="{D79F5744-510A-414A-B902-166EF16F0B45}">
      <dsp:nvSpPr>
        <dsp:cNvPr id="0" name=""/>
        <dsp:cNvSpPr/>
      </dsp:nvSpPr>
      <dsp:spPr>
        <a:xfrm>
          <a:off x="6774419" y="1546147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ISI, actividad de difusión y proyecto interno o externo</a:t>
          </a:r>
          <a:endParaRPr lang="es-CL" sz="1200" kern="1200" dirty="0"/>
        </a:p>
      </dsp:txBody>
      <dsp:txXfrm>
        <a:off x="7147727" y="1546147"/>
        <a:ext cx="1119924" cy="746616"/>
      </dsp:txXfrm>
    </dsp:sp>
    <dsp:sp modelId="{E241A5AF-CEFB-4E84-8213-4203B5E42350}">
      <dsp:nvSpPr>
        <dsp:cNvPr id="0" name=""/>
        <dsp:cNvSpPr/>
      </dsp:nvSpPr>
      <dsp:spPr>
        <a:xfrm>
          <a:off x="1126" y="2483123"/>
          <a:ext cx="2248843" cy="899537"/>
        </a:xfrm>
        <a:prstGeom prst="chevron">
          <a:avLst/>
        </a:prstGeom>
        <a:solidFill>
          <a:srgbClr val="44546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3. FDD</a:t>
          </a:r>
          <a:endParaRPr lang="es-CL" sz="1600" kern="1200" dirty="0"/>
        </a:p>
      </dsp:txBody>
      <dsp:txXfrm>
        <a:off x="450895" y="2483123"/>
        <a:ext cx="1349306" cy="899537"/>
      </dsp:txXfrm>
    </dsp:sp>
    <dsp:sp modelId="{628FBE9E-EE61-4AEA-95F4-233556968D6D}">
      <dsp:nvSpPr>
        <dsp:cNvPr id="0" name=""/>
        <dsp:cNvSpPr/>
      </dsp:nvSpPr>
      <dsp:spPr>
        <a:xfrm>
          <a:off x="1957620" y="2559584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VRA</a:t>
          </a:r>
          <a:endParaRPr lang="es-CL" sz="1200" kern="1200" dirty="0"/>
        </a:p>
      </dsp:txBody>
      <dsp:txXfrm>
        <a:off x="2330928" y="2559584"/>
        <a:ext cx="1119924" cy="746616"/>
      </dsp:txXfrm>
    </dsp:sp>
    <dsp:sp modelId="{CCC4D7B3-0B8A-4E75-8178-7E1520FA3684}">
      <dsp:nvSpPr>
        <dsp:cNvPr id="0" name=""/>
        <dsp:cNvSpPr/>
      </dsp:nvSpPr>
      <dsp:spPr>
        <a:xfrm>
          <a:off x="3562844" y="2559584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$500.000 a $850.000</a:t>
          </a:r>
          <a:endParaRPr lang="es-CL" sz="1200" kern="1200" dirty="0"/>
        </a:p>
      </dsp:txBody>
      <dsp:txXfrm>
        <a:off x="3936152" y="2559584"/>
        <a:ext cx="1119924" cy="746616"/>
      </dsp:txXfrm>
    </dsp:sp>
    <dsp:sp modelId="{97C54EF3-8FE2-42D8-B18C-10569D2169C7}">
      <dsp:nvSpPr>
        <dsp:cNvPr id="0" name=""/>
        <dsp:cNvSpPr/>
      </dsp:nvSpPr>
      <dsp:spPr>
        <a:xfrm>
          <a:off x="5168069" y="2559584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1 año</a:t>
          </a:r>
          <a:endParaRPr lang="es-CL" sz="1200" kern="1200" dirty="0"/>
        </a:p>
      </dsp:txBody>
      <dsp:txXfrm>
        <a:off x="5541377" y="2559584"/>
        <a:ext cx="1119924" cy="746616"/>
      </dsp:txXfrm>
    </dsp:sp>
    <dsp:sp modelId="{00DD3D02-5CF6-400D-8F9B-04ABABA50E51}">
      <dsp:nvSpPr>
        <dsp:cNvPr id="0" name=""/>
        <dsp:cNvSpPr/>
      </dsp:nvSpPr>
      <dsp:spPr>
        <a:xfrm>
          <a:off x="6773293" y="2559584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Informes de avance, informe final</a:t>
          </a:r>
          <a:endParaRPr lang="es-CL" sz="1200" kern="1200" dirty="0"/>
        </a:p>
      </dsp:txBody>
      <dsp:txXfrm>
        <a:off x="7146601" y="2559584"/>
        <a:ext cx="1119924" cy="746616"/>
      </dsp:txXfrm>
    </dsp:sp>
    <dsp:sp modelId="{3DF13963-A2B4-4C76-B938-926A836592E4}">
      <dsp:nvSpPr>
        <dsp:cNvPr id="0" name=""/>
        <dsp:cNvSpPr/>
      </dsp:nvSpPr>
      <dsp:spPr>
        <a:xfrm>
          <a:off x="1126" y="3508596"/>
          <a:ext cx="2248843" cy="899537"/>
        </a:xfrm>
        <a:prstGeom prst="chevron">
          <a:avLst/>
        </a:prstGeom>
        <a:solidFill>
          <a:srgbClr val="44546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4.Innovación en docencia </a:t>
          </a:r>
          <a:endParaRPr lang="es-CL" sz="1600" kern="1200" dirty="0"/>
        </a:p>
      </dsp:txBody>
      <dsp:txXfrm>
        <a:off x="450895" y="3508596"/>
        <a:ext cx="1349306" cy="899537"/>
      </dsp:txXfrm>
    </dsp:sp>
    <dsp:sp modelId="{43E4DC36-7FCE-4EAA-885A-DA6DF541716B}">
      <dsp:nvSpPr>
        <dsp:cNvPr id="0" name=""/>
        <dsp:cNvSpPr/>
      </dsp:nvSpPr>
      <dsp:spPr>
        <a:xfrm>
          <a:off x="1957620" y="3585056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VRA (CD1201)</a:t>
          </a:r>
          <a:endParaRPr lang="es-CL" sz="1200" kern="1200" dirty="0"/>
        </a:p>
      </dsp:txBody>
      <dsp:txXfrm>
        <a:off x="2330928" y="3585056"/>
        <a:ext cx="1119924" cy="746616"/>
      </dsp:txXfrm>
    </dsp:sp>
    <dsp:sp modelId="{D010B6A8-05F7-472F-890C-7E8CFA314E9F}">
      <dsp:nvSpPr>
        <dsp:cNvPr id="0" name=""/>
        <dsp:cNvSpPr/>
      </dsp:nvSpPr>
      <dsp:spPr>
        <a:xfrm>
          <a:off x="3562844" y="3585056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$1.500.000 + $250.000 si incorpora alumnos</a:t>
          </a:r>
          <a:endParaRPr lang="es-CL" sz="1200" kern="1200" dirty="0"/>
        </a:p>
      </dsp:txBody>
      <dsp:txXfrm>
        <a:off x="3936152" y="3585056"/>
        <a:ext cx="1119924" cy="746616"/>
      </dsp:txXfrm>
    </dsp:sp>
    <dsp:sp modelId="{F20D367B-1599-413D-B0B1-7D6E0500BB8D}">
      <dsp:nvSpPr>
        <dsp:cNvPr id="0" name=""/>
        <dsp:cNvSpPr/>
      </dsp:nvSpPr>
      <dsp:spPr>
        <a:xfrm>
          <a:off x="5168069" y="3585056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1 año</a:t>
          </a:r>
          <a:endParaRPr lang="es-CL" sz="1200" kern="1200" dirty="0"/>
        </a:p>
      </dsp:txBody>
      <dsp:txXfrm>
        <a:off x="5541377" y="3585056"/>
        <a:ext cx="1119924" cy="746616"/>
      </dsp:txXfrm>
    </dsp:sp>
    <dsp:sp modelId="{A8337197-C86C-47DD-825B-1386511C66E9}">
      <dsp:nvSpPr>
        <dsp:cNvPr id="0" name=""/>
        <dsp:cNvSpPr/>
      </dsp:nvSpPr>
      <dsp:spPr>
        <a:xfrm>
          <a:off x="6774419" y="3585004"/>
          <a:ext cx="1866540" cy="746616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Exposición de avances , informe final, </a:t>
          </a:r>
          <a:r>
            <a:rPr lang="es-CL" sz="1200" kern="1200" dirty="0" smtClean="0">
              <a:solidFill>
                <a:srgbClr val="FF0000"/>
              </a:solidFill>
            </a:rPr>
            <a:t>publicación</a:t>
          </a:r>
          <a:endParaRPr lang="es-CL" sz="1200" kern="1200" dirty="0">
            <a:solidFill>
              <a:srgbClr val="FF0000"/>
            </a:solidFill>
          </a:endParaRPr>
        </a:p>
      </dsp:txBody>
      <dsp:txXfrm>
        <a:off x="7147727" y="3585004"/>
        <a:ext cx="1119924" cy="746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61205-30A7-4E8F-AA3E-A5A7AFD1DA2E}">
      <dsp:nvSpPr>
        <dsp:cNvPr id="0" name=""/>
        <dsp:cNvSpPr/>
      </dsp:nvSpPr>
      <dsp:spPr>
        <a:xfrm>
          <a:off x="719561" y="0"/>
          <a:ext cx="7537419" cy="3838354"/>
        </a:xfrm>
        <a:prstGeom prst="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1E819-3CCC-4170-9BBD-3FA48D28075A}">
      <dsp:nvSpPr>
        <dsp:cNvPr id="0" name=""/>
        <dsp:cNvSpPr/>
      </dsp:nvSpPr>
      <dsp:spPr>
        <a:xfrm>
          <a:off x="4542" y="1151506"/>
          <a:ext cx="1144831" cy="1535341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Taller metodología publicación artículos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(mes 1)</a:t>
          </a:r>
          <a:endParaRPr lang="es-CL" sz="1300" b="1" kern="1200" dirty="0"/>
        </a:p>
      </dsp:txBody>
      <dsp:txXfrm>
        <a:off x="60428" y="1207392"/>
        <a:ext cx="1033059" cy="1423569"/>
      </dsp:txXfrm>
    </dsp:sp>
    <dsp:sp modelId="{56FBB9E8-1336-4FC4-92A2-D8C7A8AE1987}">
      <dsp:nvSpPr>
        <dsp:cNvPr id="0" name=""/>
        <dsp:cNvSpPr/>
      </dsp:nvSpPr>
      <dsp:spPr>
        <a:xfrm>
          <a:off x="1268547" y="1140881"/>
          <a:ext cx="1278186" cy="1535341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Conformación de Núcleos de Investigación</a:t>
          </a:r>
          <a:endParaRPr lang="es-CL" sz="1300" b="1" kern="1200" dirty="0"/>
        </a:p>
      </dsp:txBody>
      <dsp:txXfrm>
        <a:off x="1330943" y="1203277"/>
        <a:ext cx="1153394" cy="1410549"/>
      </dsp:txXfrm>
    </dsp:sp>
    <dsp:sp modelId="{7F6961A3-4D96-471F-82CD-A28FC3963851}">
      <dsp:nvSpPr>
        <dsp:cNvPr id="0" name=""/>
        <dsp:cNvSpPr/>
      </dsp:nvSpPr>
      <dsp:spPr>
        <a:xfrm>
          <a:off x="2678214" y="1151506"/>
          <a:ext cx="1133842" cy="1535341"/>
        </a:xfrm>
        <a:prstGeom prst="roundRec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Taller análisis de revistas científicas (mes 2)</a:t>
          </a:r>
          <a:endParaRPr lang="es-CL" sz="1300" b="1" kern="1200" dirty="0"/>
        </a:p>
      </dsp:txBody>
      <dsp:txXfrm>
        <a:off x="2733564" y="1206856"/>
        <a:ext cx="1023142" cy="1424641"/>
      </dsp:txXfrm>
    </dsp:sp>
    <dsp:sp modelId="{0BACA81D-FBE9-4610-9140-F7AE362BA839}">
      <dsp:nvSpPr>
        <dsp:cNvPr id="0" name=""/>
        <dsp:cNvSpPr/>
      </dsp:nvSpPr>
      <dsp:spPr>
        <a:xfrm>
          <a:off x="3963160" y="1151506"/>
          <a:ext cx="1264738" cy="1535341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Estructuración de artículo científico (Trabajo autónomo         mes: 3 y 4)</a:t>
          </a:r>
          <a:endParaRPr lang="es-CL" sz="1300" b="1" kern="1200" dirty="0"/>
        </a:p>
      </dsp:txBody>
      <dsp:txXfrm>
        <a:off x="4024899" y="1213245"/>
        <a:ext cx="1141260" cy="1411863"/>
      </dsp:txXfrm>
    </dsp:sp>
    <dsp:sp modelId="{F25FB229-74B7-4340-ADCD-6AD38E6C14DA}">
      <dsp:nvSpPr>
        <dsp:cNvPr id="0" name=""/>
        <dsp:cNvSpPr/>
      </dsp:nvSpPr>
      <dsp:spPr>
        <a:xfrm>
          <a:off x="5346673" y="1151506"/>
          <a:ext cx="1075914" cy="1535341"/>
        </a:xfrm>
        <a:prstGeom prst="roundRec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Taller de evaluación de artículos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(mes: 5</a:t>
          </a:r>
          <a:r>
            <a:rPr lang="es-CL" sz="1300" kern="1200" dirty="0" smtClean="0"/>
            <a:t>)</a:t>
          </a:r>
          <a:endParaRPr lang="es-CL" sz="1300" kern="1200" dirty="0"/>
        </a:p>
      </dsp:txBody>
      <dsp:txXfrm>
        <a:off x="5399195" y="1204028"/>
        <a:ext cx="970870" cy="1430297"/>
      </dsp:txXfrm>
    </dsp:sp>
    <dsp:sp modelId="{D52B87DD-5A83-42C6-920A-BD4389A866D1}">
      <dsp:nvSpPr>
        <dsp:cNvPr id="0" name=""/>
        <dsp:cNvSpPr/>
      </dsp:nvSpPr>
      <dsp:spPr>
        <a:xfrm>
          <a:off x="6553257" y="1151506"/>
          <a:ext cx="1017714" cy="1535341"/>
        </a:xfrm>
        <a:prstGeom prst="roundRec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Taller de retroalimentación y selección de revista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(mes: 6)</a:t>
          </a:r>
          <a:endParaRPr lang="es-CL" sz="1300" b="1" kern="1200" dirty="0"/>
        </a:p>
      </dsp:txBody>
      <dsp:txXfrm>
        <a:off x="6602938" y="1201187"/>
        <a:ext cx="918352" cy="1435979"/>
      </dsp:txXfrm>
    </dsp:sp>
    <dsp:sp modelId="{1331310B-A6B1-430C-A2D8-5816DCFEA030}">
      <dsp:nvSpPr>
        <dsp:cNvPr id="0" name=""/>
        <dsp:cNvSpPr/>
      </dsp:nvSpPr>
      <dsp:spPr>
        <a:xfrm>
          <a:off x="7690762" y="1151506"/>
          <a:ext cx="971620" cy="1535341"/>
        </a:xfrm>
        <a:prstGeom prst="roundRec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Envío de artículo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1" kern="1200" dirty="0" smtClean="0"/>
            <a:t>(mes: 6)</a:t>
          </a:r>
          <a:endParaRPr lang="es-CL" sz="1300" b="1" kern="1200" dirty="0"/>
        </a:p>
      </dsp:txBody>
      <dsp:txXfrm>
        <a:off x="7738193" y="1198937"/>
        <a:ext cx="876758" cy="1440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27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44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92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6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715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76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5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99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6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229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647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721C-E9F8-48BB-8FE8-60DFA4C1E29E}" type="datetimeFigureOut">
              <a:rPr lang="es-CL" smtClean="0"/>
              <a:t>21-06-2016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A879C-EE31-4D11-B93F-3A08A17168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42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53599" y="1926850"/>
            <a:ext cx="7967117" cy="1646331"/>
          </a:xfrm>
        </p:spPr>
        <p:txBody>
          <a:bodyPr>
            <a:noAutofit/>
          </a:bodyPr>
          <a:lstStyle/>
          <a:p>
            <a:r>
              <a:rPr lang="es-CL" sz="4000" b="1" dirty="0" smtClean="0"/>
              <a:t>Investigación en Docencia Universitaria </a:t>
            </a:r>
            <a:br>
              <a:rPr lang="es-CL" sz="4000" b="1" dirty="0" smtClean="0"/>
            </a:br>
            <a:r>
              <a:rPr lang="es-CL" sz="3600" b="1" i="1" dirty="0" smtClean="0"/>
              <a:t>Universidad del </a:t>
            </a:r>
            <a:r>
              <a:rPr lang="es-CL" sz="3600" b="1" i="1" dirty="0" err="1" smtClean="0"/>
              <a:t>Bío-Bío</a:t>
            </a:r>
            <a:endParaRPr lang="es-CL" sz="36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161692"/>
            <a:ext cx="6464206" cy="17350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dirty="0" smtClean="0"/>
              <a:t>Dirección de Docencia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dirty="0" smtClean="0"/>
              <a:t>Dirección de Investigación</a:t>
            </a:r>
          </a:p>
          <a:p>
            <a:r>
              <a:rPr lang="es-CL" i="1" dirty="0" smtClean="0"/>
              <a:t>Junio</a:t>
            </a:r>
            <a:r>
              <a:rPr lang="es-CL" dirty="0" smtClean="0"/>
              <a:t> </a:t>
            </a:r>
            <a:r>
              <a:rPr lang="es-CL" sz="2000" i="1" dirty="0" smtClean="0"/>
              <a:t>de 2016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54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915" y="223645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SITUACIÓN ACTUAL INVESTIGACIÓN EN DOCENCIA EN UBB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46506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2922" y="328069"/>
            <a:ext cx="7151078" cy="1031630"/>
          </a:xfrm>
        </p:spPr>
        <p:txBody>
          <a:bodyPr>
            <a:noAutofit/>
          </a:bodyPr>
          <a:lstStyle/>
          <a:p>
            <a:pPr algn="l"/>
            <a:r>
              <a:rPr lang="es-CL" sz="2400" b="1" dirty="0" smtClean="0"/>
              <a:t>Acciones  realizadas al alero de Convenios de Desempeño</a:t>
            </a:r>
            <a:endParaRPr lang="es-CL" sz="2400" b="1" dirty="0"/>
          </a:p>
        </p:txBody>
      </p:sp>
      <p:sp>
        <p:nvSpPr>
          <p:cNvPr id="4" name="3 Flecha derecha"/>
          <p:cNvSpPr/>
          <p:nvPr/>
        </p:nvSpPr>
        <p:spPr>
          <a:xfrm>
            <a:off x="633046" y="3282463"/>
            <a:ext cx="8229600" cy="5275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2014 	                 			           2015</a:t>
            </a:r>
            <a:endParaRPr lang="es-CL" dirty="0"/>
          </a:p>
        </p:txBody>
      </p:sp>
      <p:sp>
        <p:nvSpPr>
          <p:cNvPr id="5" name="4 Llamada rectangular"/>
          <p:cNvSpPr/>
          <p:nvPr/>
        </p:nvSpPr>
        <p:spPr>
          <a:xfrm>
            <a:off x="1090245" y="2382713"/>
            <a:ext cx="773724" cy="80303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Diseño de Política</a:t>
            </a:r>
            <a:endParaRPr lang="es-CL" sz="1400" dirty="0"/>
          </a:p>
        </p:txBody>
      </p:sp>
      <p:sp>
        <p:nvSpPr>
          <p:cNvPr id="6" name="5 Llamada rectangular"/>
          <p:cNvSpPr/>
          <p:nvPr/>
        </p:nvSpPr>
        <p:spPr>
          <a:xfrm>
            <a:off x="2139463" y="2221524"/>
            <a:ext cx="1230921" cy="101990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1° Llamado Fondos de Innovación en Docencia</a:t>
            </a:r>
            <a:endParaRPr lang="es-CL" sz="1400" dirty="0"/>
          </a:p>
        </p:txBody>
      </p:sp>
      <p:sp>
        <p:nvSpPr>
          <p:cNvPr id="8" name="7 Rectángulo"/>
          <p:cNvSpPr/>
          <p:nvPr/>
        </p:nvSpPr>
        <p:spPr>
          <a:xfrm>
            <a:off x="3845170" y="3763108"/>
            <a:ext cx="691661" cy="254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Enero</a:t>
            </a:r>
            <a:endParaRPr lang="es-CL" sz="1200" dirty="0"/>
          </a:p>
        </p:txBody>
      </p:sp>
      <p:sp>
        <p:nvSpPr>
          <p:cNvPr id="9" name="8 Llamada con línea 2"/>
          <p:cNvSpPr/>
          <p:nvPr/>
        </p:nvSpPr>
        <p:spPr>
          <a:xfrm>
            <a:off x="4536831" y="2465943"/>
            <a:ext cx="1200778" cy="859148"/>
          </a:xfrm>
          <a:prstGeom prst="borderCallout2">
            <a:avLst>
              <a:gd name="adj1" fmla="val 18750"/>
              <a:gd name="adj2" fmla="val -383"/>
              <a:gd name="adj3" fmla="val 18750"/>
              <a:gd name="adj4" fmla="val -16667"/>
              <a:gd name="adj5" fmla="val 110947"/>
              <a:gd name="adj6" fmla="val -32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Seminario 1: Proyectos Innovación 1er avance</a:t>
            </a:r>
            <a:endParaRPr lang="es-CL" sz="1400" dirty="0"/>
          </a:p>
        </p:txBody>
      </p:sp>
      <p:sp>
        <p:nvSpPr>
          <p:cNvPr id="10" name="9 Llamada con línea 2"/>
          <p:cNvSpPr/>
          <p:nvPr/>
        </p:nvSpPr>
        <p:spPr>
          <a:xfrm>
            <a:off x="7058360" y="2059183"/>
            <a:ext cx="1910862" cy="424958"/>
          </a:xfrm>
          <a:prstGeom prst="borderCallout2">
            <a:avLst>
              <a:gd name="adj1" fmla="val 16033"/>
              <a:gd name="adj2" fmla="val 1334"/>
              <a:gd name="adj3" fmla="val 18750"/>
              <a:gd name="adj4" fmla="val -16667"/>
              <a:gd name="adj5" fmla="val 317997"/>
              <a:gd name="adj6" fmla="val -31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Taller N°1: Metodología Publicación Artículos</a:t>
            </a:r>
            <a:endParaRPr lang="es-CL" sz="1400" dirty="0"/>
          </a:p>
        </p:txBody>
      </p:sp>
      <p:sp>
        <p:nvSpPr>
          <p:cNvPr id="11" name="10 Llamada con línea 2"/>
          <p:cNvSpPr/>
          <p:nvPr/>
        </p:nvSpPr>
        <p:spPr>
          <a:xfrm>
            <a:off x="6896304" y="2563091"/>
            <a:ext cx="1186757" cy="808182"/>
          </a:xfrm>
          <a:prstGeom prst="borderCallout2">
            <a:avLst>
              <a:gd name="adj1" fmla="val 18750"/>
              <a:gd name="adj2" fmla="val 1404"/>
              <a:gd name="adj3" fmla="val 18750"/>
              <a:gd name="adj4" fmla="val -16667"/>
              <a:gd name="adj5" fmla="val 103501"/>
              <a:gd name="adj6" fmla="val -35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Seminario 2: Proyectos Innovación 2º avance</a:t>
            </a:r>
            <a:endParaRPr lang="es-CL" sz="1400" dirty="0"/>
          </a:p>
        </p:txBody>
      </p:sp>
      <p:sp>
        <p:nvSpPr>
          <p:cNvPr id="12" name="11 Rectángulo"/>
          <p:cNvSpPr/>
          <p:nvPr/>
        </p:nvSpPr>
        <p:spPr>
          <a:xfrm>
            <a:off x="6054970" y="3752275"/>
            <a:ext cx="691661" cy="219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Julio</a:t>
            </a:r>
            <a:endParaRPr lang="es-CL" sz="1200" dirty="0"/>
          </a:p>
        </p:txBody>
      </p:sp>
      <p:sp>
        <p:nvSpPr>
          <p:cNvPr id="13" name="12 Rectángulo"/>
          <p:cNvSpPr/>
          <p:nvPr/>
        </p:nvSpPr>
        <p:spPr>
          <a:xfrm>
            <a:off x="2344616" y="3762753"/>
            <a:ext cx="820615" cy="266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Diciembre</a:t>
            </a:r>
            <a:endParaRPr lang="es-CL" sz="1200" dirty="0"/>
          </a:p>
        </p:txBody>
      </p:sp>
      <p:sp>
        <p:nvSpPr>
          <p:cNvPr id="15" name="14 Llamada con línea 2"/>
          <p:cNvSpPr/>
          <p:nvPr/>
        </p:nvSpPr>
        <p:spPr>
          <a:xfrm>
            <a:off x="1019905" y="4794738"/>
            <a:ext cx="1358459" cy="7124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3333"/>
              <a:gd name="adj6" fmla="val 50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Workshop estado del arte IDUBB</a:t>
            </a:r>
            <a:endParaRPr lang="es-CL" sz="1400" dirty="0"/>
          </a:p>
        </p:txBody>
      </p:sp>
      <p:sp>
        <p:nvSpPr>
          <p:cNvPr id="16" name="15 Rectángulo"/>
          <p:cNvSpPr/>
          <p:nvPr/>
        </p:nvSpPr>
        <p:spPr>
          <a:xfrm>
            <a:off x="457200" y="3763110"/>
            <a:ext cx="820615" cy="254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Mayo</a:t>
            </a:r>
            <a:endParaRPr lang="es-CL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4073768" y="1922941"/>
            <a:ext cx="2297724" cy="293786"/>
          </a:xfrm>
          <a:prstGeom prst="borderCallout2">
            <a:avLst>
              <a:gd name="adj1" fmla="val 23800"/>
              <a:gd name="adj2" fmla="val -1298"/>
              <a:gd name="adj3" fmla="val 18750"/>
              <a:gd name="adj4" fmla="val -16667"/>
              <a:gd name="adj5" fmla="val 127651"/>
              <a:gd name="adj6" fmla="val -4566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10 proyectos adjudicados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42605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633046" y="3086198"/>
            <a:ext cx="8229600" cy="5275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2015	                             2016					2017</a:t>
            </a:r>
            <a:endParaRPr lang="es-CL" dirty="0"/>
          </a:p>
        </p:txBody>
      </p:sp>
      <p:sp>
        <p:nvSpPr>
          <p:cNvPr id="5" name="4 Llamada rectangular"/>
          <p:cNvSpPr/>
          <p:nvPr/>
        </p:nvSpPr>
        <p:spPr>
          <a:xfrm>
            <a:off x="281354" y="2031120"/>
            <a:ext cx="1242646" cy="101990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2° Llamado Fondos Innovación en Docencia</a:t>
            </a:r>
            <a:endParaRPr lang="es-CL" sz="1400" dirty="0"/>
          </a:p>
        </p:txBody>
      </p:sp>
      <p:sp>
        <p:nvSpPr>
          <p:cNvPr id="6" name="5 Llamada rectangular"/>
          <p:cNvSpPr/>
          <p:nvPr/>
        </p:nvSpPr>
        <p:spPr>
          <a:xfrm>
            <a:off x="4529469" y="2541074"/>
            <a:ext cx="3891517" cy="509955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/>
              <a:t>Programa de talleres para el acompañamiento a núcleos de investigación en docencia</a:t>
            </a:r>
            <a:endParaRPr lang="es-CL" sz="1400" dirty="0"/>
          </a:p>
        </p:txBody>
      </p:sp>
      <p:sp>
        <p:nvSpPr>
          <p:cNvPr id="7" name="6 Rectángulo"/>
          <p:cNvSpPr/>
          <p:nvPr/>
        </p:nvSpPr>
        <p:spPr>
          <a:xfrm>
            <a:off x="419100" y="3602012"/>
            <a:ext cx="967154" cy="323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Noviembre</a:t>
            </a:r>
            <a:endParaRPr lang="es-CL" sz="1200" dirty="0"/>
          </a:p>
        </p:txBody>
      </p:sp>
      <p:sp>
        <p:nvSpPr>
          <p:cNvPr id="9" name="8 Llamada con línea 2"/>
          <p:cNvSpPr/>
          <p:nvPr/>
        </p:nvSpPr>
        <p:spPr>
          <a:xfrm>
            <a:off x="3775437" y="4414553"/>
            <a:ext cx="1944815" cy="457200"/>
          </a:xfrm>
          <a:prstGeom prst="borderCallout2">
            <a:avLst>
              <a:gd name="adj1" fmla="val 18750"/>
              <a:gd name="adj2" fmla="val -1803"/>
              <a:gd name="adj3" fmla="val 18750"/>
              <a:gd name="adj4" fmla="val -16667"/>
              <a:gd name="adj5" fmla="val -138679"/>
              <a:gd name="adj6" fmla="val -25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Taller N°2: Metodología Publicación Artículos </a:t>
            </a:r>
            <a:endParaRPr lang="es-CL" sz="1400" dirty="0"/>
          </a:p>
        </p:txBody>
      </p:sp>
      <p:sp>
        <p:nvSpPr>
          <p:cNvPr id="10" name="9 Rectángulo"/>
          <p:cNvSpPr/>
          <p:nvPr/>
        </p:nvSpPr>
        <p:spPr>
          <a:xfrm>
            <a:off x="2913186" y="3613736"/>
            <a:ext cx="691661" cy="277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Enero</a:t>
            </a:r>
            <a:endParaRPr lang="es-CL" sz="1200" dirty="0"/>
          </a:p>
        </p:txBody>
      </p:sp>
      <p:sp>
        <p:nvSpPr>
          <p:cNvPr id="11" name="10 Rectángulo"/>
          <p:cNvSpPr/>
          <p:nvPr/>
        </p:nvSpPr>
        <p:spPr>
          <a:xfrm>
            <a:off x="5087816" y="3566309"/>
            <a:ext cx="820615" cy="278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Mayo</a:t>
            </a:r>
            <a:endParaRPr lang="es-CL" sz="1200" dirty="0"/>
          </a:p>
        </p:txBody>
      </p:sp>
      <p:sp>
        <p:nvSpPr>
          <p:cNvPr id="8" name="7 Llamada con línea 1"/>
          <p:cNvSpPr/>
          <p:nvPr/>
        </p:nvSpPr>
        <p:spPr>
          <a:xfrm>
            <a:off x="2198076" y="1552961"/>
            <a:ext cx="3645879" cy="340501"/>
          </a:xfrm>
          <a:prstGeom prst="borderCallout1">
            <a:avLst>
              <a:gd name="adj1" fmla="val 42485"/>
              <a:gd name="adj2" fmla="val -416"/>
              <a:gd name="adj3" fmla="val 136235"/>
              <a:gd name="adj4" fmla="val -36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7</a:t>
            </a:r>
            <a:r>
              <a:rPr lang="es-CL" sz="1600" dirty="0" smtClean="0"/>
              <a:t> Proyectos adjudicados</a:t>
            </a:r>
            <a:endParaRPr lang="es-CL" sz="1600" dirty="0"/>
          </a:p>
        </p:txBody>
      </p:sp>
      <p:sp>
        <p:nvSpPr>
          <p:cNvPr id="12" name="11 Llamada rectangular"/>
          <p:cNvSpPr/>
          <p:nvPr/>
        </p:nvSpPr>
        <p:spPr>
          <a:xfrm>
            <a:off x="6590581" y="3852285"/>
            <a:ext cx="1830405" cy="1774279"/>
          </a:xfrm>
          <a:prstGeom prst="wedgeRectCallout">
            <a:avLst>
              <a:gd name="adj1" fmla="val -26938"/>
              <a:gd name="adj2" fmla="val -7259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3° Llamado Fondos de Innovación en Docencia, para fomentar núcleos en Deptos. y Escuelas (Acreditación)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45012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9954" y="244358"/>
            <a:ext cx="7332453" cy="842572"/>
          </a:xfrm>
        </p:spPr>
        <p:txBody>
          <a:bodyPr>
            <a:normAutofit/>
          </a:bodyPr>
          <a:lstStyle/>
          <a:p>
            <a:r>
              <a:rPr lang="es-CL" sz="2400" b="1" dirty="0" smtClean="0"/>
              <a:t>Departamentos que Desarrolla(ro)n Proyectos de Innovación en Docencia.</a:t>
            </a:r>
            <a:endParaRPr lang="es-CL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792323"/>
              </p:ext>
            </p:extLst>
          </p:nvPr>
        </p:nvGraphicFramePr>
        <p:xfrm>
          <a:off x="594145" y="1388852"/>
          <a:ext cx="7523312" cy="4356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032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3996" y="1337087"/>
            <a:ext cx="7886700" cy="225356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2800" b="1" dirty="0" smtClean="0"/>
              <a:t/>
            </a:r>
            <a:br>
              <a:rPr lang="es-CL" sz="2800" b="1" dirty="0" smtClean="0"/>
            </a:br>
            <a:r>
              <a:rPr lang="es-CL" sz="3600" b="1" dirty="0" smtClean="0"/>
              <a:t>FOCUS GROUP</a:t>
            </a:r>
            <a:r>
              <a:rPr lang="es-CL" sz="3100" b="1" dirty="0" smtClean="0"/>
              <a:t/>
            </a:r>
            <a:br>
              <a:rPr lang="es-CL" sz="3100" b="1" dirty="0" smtClean="0"/>
            </a:br>
            <a:r>
              <a:rPr lang="es-CL" sz="1000" b="1" dirty="0" smtClean="0">
                <a:solidFill>
                  <a:srgbClr val="44546A"/>
                </a:solidFill>
              </a:rPr>
              <a:t/>
            </a:r>
            <a:br>
              <a:rPr lang="es-CL" sz="1000" b="1" dirty="0" smtClean="0">
                <a:solidFill>
                  <a:srgbClr val="44546A"/>
                </a:solidFill>
              </a:rPr>
            </a:br>
            <a:r>
              <a:rPr lang="es-CL" sz="3100" b="1" dirty="0" smtClean="0"/>
              <a:t>(36 docentes)</a:t>
            </a:r>
            <a:r>
              <a:rPr lang="es-CL" sz="2800" b="1" dirty="0"/>
              <a:t/>
            </a:r>
            <a:br>
              <a:rPr lang="es-CL" sz="2800" b="1" dirty="0"/>
            </a:br>
            <a:r>
              <a:rPr lang="es-CL" sz="2800" b="1" dirty="0" smtClean="0"/>
              <a:t/>
            </a:r>
            <a:br>
              <a:rPr lang="es-CL" sz="2800" b="1" dirty="0" smtClean="0"/>
            </a:br>
            <a:r>
              <a:rPr lang="es-CL" sz="3600" b="1" dirty="0" smtClean="0"/>
              <a:t>Análisis de requerimientos de los Docentes respecto al </a:t>
            </a:r>
            <a:r>
              <a:rPr lang="es-CL" sz="3600" b="1" dirty="0"/>
              <a:t>d</a:t>
            </a:r>
            <a:r>
              <a:rPr lang="es-CL" sz="3600" b="1" dirty="0" smtClean="0"/>
              <a:t>esarrollo de la Investigación en Docencia Universitaria  en la UBB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205576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701199" y="1352788"/>
            <a:ext cx="1992923" cy="817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Fortalecer competencia en investigación</a:t>
            </a:r>
            <a:endParaRPr lang="es-CL" sz="1600" b="1" dirty="0"/>
          </a:p>
        </p:txBody>
      </p:sp>
      <p:sp>
        <p:nvSpPr>
          <p:cNvPr id="10" name="9 Llamada con línea 1 (borde y barra de énfasis)"/>
          <p:cNvSpPr/>
          <p:nvPr/>
        </p:nvSpPr>
        <p:spPr>
          <a:xfrm>
            <a:off x="4087092" y="288637"/>
            <a:ext cx="4906818" cy="1235364"/>
          </a:xfrm>
          <a:prstGeom prst="accentBorderCallout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L" sz="1400" dirty="0" smtClean="0"/>
          </a:p>
          <a:p>
            <a:r>
              <a:rPr lang="es-CL" sz="1400" dirty="0" smtClean="0"/>
              <a:t>- </a:t>
            </a:r>
            <a:r>
              <a:rPr lang="es-CL" sz="1600" dirty="0" smtClean="0"/>
              <a:t>Talleres de formación en investigación.</a:t>
            </a:r>
          </a:p>
          <a:p>
            <a:r>
              <a:rPr lang="es-CL" sz="1600" dirty="0" smtClean="0"/>
              <a:t>- Creación de una Unidad de apoyo institucional similar  a la ADPT.</a:t>
            </a:r>
          </a:p>
          <a:p>
            <a:r>
              <a:rPr lang="es-CL" sz="1600" dirty="0" smtClean="0"/>
              <a:t>- Cursos de investigación en docencia como parte del PPPU.</a:t>
            </a:r>
          </a:p>
          <a:p>
            <a:pPr marL="285750" indent="-285750">
              <a:buFontTx/>
              <a:buChar char="-"/>
            </a:pPr>
            <a:endParaRPr lang="es-CL" sz="1400" dirty="0"/>
          </a:p>
        </p:txBody>
      </p:sp>
      <p:sp>
        <p:nvSpPr>
          <p:cNvPr id="11" name="10 Rectángulo"/>
          <p:cNvSpPr/>
          <p:nvPr/>
        </p:nvSpPr>
        <p:spPr>
          <a:xfrm>
            <a:off x="715106" y="2538047"/>
            <a:ext cx="1992923" cy="6916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Formación de grupos</a:t>
            </a:r>
            <a:endParaRPr lang="es-CL" sz="1600" b="1" dirty="0"/>
          </a:p>
        </p:txBody>
      </p:sp>
      <p:sp>
        <p:nvSpPr>
          <p:cNvPr id="12" name="11 Llamada con línea 1 (borde y barra de énfasis)"/>
          <p:cNvSpPr/>
          <p:nvPr/>
        </p:nvSpPr>
        <p:spPr>
          <a:xfrm>
            <a:off x="4067904" y="1698619"/>
            <a:ext cx="4916608" cy="1278497"/>
          </a:xfrm>
          <a:prstGeom prst="accentBorderCallout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600" dirty="0" smtClean="0"/>
              <a:t>- Formación de grupos de Investigación en DU, disciplinarios, multidisciplinarios o interuniversitarios</a:t>
            </a:r>
          </a:p>
          <a:p>
            <a:r>
              <a:rPr lang="es-CL" sz="1600" dirty="0" smtClean="0"/>
              <a:t>- Formación de grupos focales o por área de interés</a:t>
            </a:r>
          </a:p>
          <a:p>
            <a:r>
              <a:rPr lang="es-CL" sz="1600" dirty="0" smtClean="0"/>
              <a:t>- Comisiones por depto., para transferencia de Investigación en DU</a:t>
            </a:r>
            <a:endParaRPr lang="es-CL" sz="1600" dirty="0"/>
          </a:p>
        </p:txBody>
      </p:sp>
      <p:sp>
        <p:nvSpPr>
          <p:cNvPr id="13" name="12 Rectángulo"/>
          <p:cNvSpPr/>
          <p:nvPr/>
        </p:nvSpPr>
        <p:spPr>
          <a:xfrm>
            <a:off x="715105" y="5099997"/>
            <a:ext cx="1992923" cy="69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Mejoras en la Difusión</a:t>
            </a:r>
            <a:endParaRPr lang="es-CL" sz="1600" b="1" dirty="0"/>
          </a:p>
        </p:txBody>
      </p:sp>
      <p:sp>
        <p:nvSpPr>
          <p:cNvPr id="14" name="13 Llamada con línea 1 (borde y barra de énfasis)"/>
          <p:cNvSpPr/>
          <p:nvPr/>
        </p:nvSpPr>
        <p:spPr>
          <a:xfrm>
            <a:off x="4067903" y="4323906"/>
            <a:ext cx="4916607" cy="1013637"/>
          </a:xfrm>
          <a:prstGeom prst="accentBorderCallout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600" dirty="0" smtClean="0"/>
              <a:t>- Se debe mejorar difusión </a:t>
            </a:r>
            <a:r>
              <a:rPr lang="es-CL" sz="1600" dirty="0"/>
              <a:t>de los fondos </a:t>
            </a:r>
            <a:r>
              <a:rPr lang="es-CL" sz="1600" dirty="0" smtClean="0"/>
              <a:t>existentes y </a:t>
            </a:r>
            <a:r>
              <a:rPr lang="es-CL" sz="1600" dirty="0"/>
              <a:t>sus fechas de </a:t>
            </a:r>
            <a:r>
              <a:rPr lang="es-CL" sz="1600" dirty="0" smtClean="0"/>
              <a:t>postulación.</a:t>
            </a:r>
          </a:p>
          <a:p>
            <a:r>
              <a:rPr lang="es-CL" sz="1600" dirty="0" smtClean="0"/>
              <a:t>- Así </a:t>
            </a:r>
            <a:r>
              <a:rPr lang="es-CL" sz="1600" dirty="0"/>
              <a:t>como también los resultados </a:t>
            </a:r>
            <a:r>
              <a:rPr lang="es-CL" sz="1600" dirty="0" smtClean="0"/>
              <a:t>y transferencia de </a:t>
            </a:r>
            <a:r>
              <a:rPr lang="es-CL" sz="1600" dirty="0"/>
              <a:t>los </a:t>
            </a:r>
            <a:r>
              <a:rPr lang="es-CL" sz="1600" dirty="0" smtClean="0"/>
              <a:t>trabajos.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15106" y="3818997"/>
            <a:ext cx="1992923" cy="6916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Reconocimiento carga académica</a:t>
            </a:r>
            <a:endParaRPr lang="es-CL" sz="1600" b="1" dirty="0"/>
          </a:p>
        </p:txBody>
      </p:sp>
      <p:sp>
        <p:nvSpPr>
          <p:cNvPr id="16" name="15 Llamada con línea 1 (borde y barra de énfasis)"/>
          <p:cNvSpPr/>
          <p:nvPr/>
        </p:nvSpPr>
        <p:spPr>
          <a:xfrm>
            <a:off x="4103074" y="3124198"/>
            <a:ext cx="4881437" cy="1040630"/>
          </a:xfrm>
          <a:prstGeom prst="accentBorderCallout1">
            <a:avLst>
              <a:gd name="adj1" fmla="val 18750"/>
              <a:gd name="adj2" fmla="val -8333"/>
              <a:gd name="adj3" fmla="val 101830"/>
              <a:gd name="adj4" fmla="val -3349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400" dirty="0" smtClean="0"/>
              <a:t>- </a:t>
            </a:r>
            <a:r>
              <a:rPr lang="es-CL" sz="1600" dirty="0" smtClean="0"/>
              <a:t>Asignación </a:t>
            </a:r>
            <a:r>
              <a:rPr lang="es-CL" sz="1600" dirty="0"/>
              <a:t>de horas de trabajo, y la convalidación de la investigación en la jerarquización </a:t>
            </a:r>
            <a:r>
              <a:rPr lang="es-CL" sz="1600" dirty="0" smtClean="0"/>
              <a:t>académica.</a:t>
            </a:r>
          </a:p>
          <a:p>
            <a:r>
              <a:rPr lang="es-CL" sz="1600" dirty="0" smtClean="0"/>
              <a:t>- Incentivos </a:t>
            </a:r>
            <a:r>
              <a:rPr lang="es-CL" sz="1600" dirty="0"/>
              <a:t>económicos a los profesores que investigan.</a:t>
            </a:r>
          </a:p>
        </p:txBody>
      </p:sp>
    </p:spTree>
    <p:extLst>
      <p:ext uri="{BB962C8B-B14F-4D97-AF65-F5344CB8AC3E}">
        <p14:creationId xmlns:p14="http://schemas.microsoft.com/office/powerpoint/2010/main" val="8925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9916" y="2165867"/>
            <a:ext cx="8270800" cy="1725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b="1" dirty="0" smtClean="0"/>
              <a:t>Acciones para promover la Investigación en Docencia en la UBB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102429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922585" y="386861"/>
            <a:ext cx="7221415" cy="796315"/>
          </a:xfrm>
        </p:spPr>
        <p:txBody>
          <a:bodyPr>
            <a:noAutofit/>
          </a:bodyPr>
          <a:lstStyle/>
          <a:p>
            <a:pPr algn="l"/>
            <a:r>
              <a:rPr lang="es-CL" sz="2800" b="1" dirty="0" smtClean="0"/>
              <a:t>Fondos de Investigación Asociados a Docencia</a:t>
            </a:r>
            <a:endParaRPr lang="es-CL" sz="2800" b="1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964893075"/>
              </p:ext>
            </p:extLst>
          </p:nvPr>
        </p:nvGraphicFramePr>
        <p:xfrm>
          <a:off x="323528" y="1397000"/>
          <a:ext cx="864096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46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9331" y="1810934"/>
            <a:ext cx="8227469" cy="1325563"/>
          </a:xfrm>
        </p:spPr>
        <p:txBody>
          <a:bodyPr>
            <a:noAutofit/>
          </a:bodyPr>
          <a:lstStyle/>
          <a:p>
            <a:pPr algn="ctr"/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2016</a:t>
            </a:r>
            <a:br>
              <a:rPr lang="es-CL" b="1" dirty="0" smtClean="0"/>
            </a:b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sz="3600" b="1" dirty="0" smtClean="0"/>
              <a:t>Programa </a:t>
            </a:r>
            <a:r>
              <a:rPr lang="es-CL" sz="3600" b="1" dirty="0" smtClean="0"/>
              <a:t>de </a:t>
            </a:r>
            <a:r>
              <a:rPr lang="es-CL" sz="3600" b="1" dirty="0"/>
              <a:t>t</a:t>
            </a:r>
            <a:r>
              <a:rPr lang="es-CL" sz="3600" b="1" dirty="0" smtClean="0"/>
              <a:t>alleres para el acompañamiento a núcleos de investigación en docencia</a:t>
            </a:r>
            <a:br>
              <a:rPr lang="es-CL" sz="3600" b="1" dirty="0" smtClean="0"/>
            </a:b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1430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750" y="0"/>
            <a:ext cx="7886700" cy="1325563"/>
          </a:xfrm>
        </p:spPr>
        <p:txBody>
          <a:bodyPr>
            <a:normAutofit/>
          </a:bodyPr>
          <a:lstStyle/>
          <a:p>
            <a:r>
              <a:rPr lang="es-CL" sz="3200" dirty="0" smtClean="0"/>
              <a:t>		</a:t>
            </a:r>
            <a:r>
              <a:rPr lang="es-CL" sz="3200" b="1" dirty="0" smtClean="0"/>
              <a:t>Características del Programa</a:t>
            </a:r>
            <a:endParaRPr lang="es-CL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9075" y="1092245"/>
            <a:ext cx="8563417" cy="4324351"/>
          </a:xfrm>
        </p:spPr>
        <p:txBody>
          <a:bodyPr>
            <a:noAutofit/>
          </a:bodyPr>
          <a:lstStyle/>
          <a:p>
            <a:pPr algn="just"/>
            <a:r>
              <a:rPr lang="es-CL" sz="2400" dirty="0">
                <a:latin typeface="+mj-lt"/>
              </a:rPr>
              <a:t>El P</a:t>
            </a:r>
            <a:r>
              <a:rPr lang="es-CL" sz="2400" dirty="0" smtClean="0">
                <a:latin typeface="+mj-lt"/>
              </a:rPr>
              <a:t>rograma </a:t>
            </a:r>
            <a:r>
              <a:rPr lang="es-CL" sz="2400" dirty="0">
                <a:latin typeface="+mj-lt"/>
              </a:rPr>
              <a:t>se basa en un </a:t>
            </a:r>
            <a:r>
              <a:rPr lang="es-CL" sz="2400" b="1" dirty="0">
                <a:latin typeface="+mj-lt"/>
              </a:rPr>
              <a:t>plan de acompañamiento </a:t>
            </a:r>
            <a:r>
              <a:rPr lang="es-CL" sz="2400" dirty="0">
                <a:latin typeface="+mj-lt"/>
              </a:rPr>
              <a:t>para docentes que desarrollan investigación en docencia, </a:t>
            </a:r>
            <a:r>
              <a:rPr lang="es-CL" sz="2400" dirty="0" smtClean="0">
                <a:latin typeface="+mj-lt"/>
              </a:rPr>
              <a:t>con el fin de </a:t>
            </a:r>
            <a:r>
              <a:rPr lang="es-CL" sz="2400" dirty="0">
                <a:latin typeface="+mj-lt"/>
              </a:rPr>
              <a:t>transformar sus hallazgos y resultados, en artículos factibles de publicar en revistas académicas </a:t>
            </a:r>
            <a:r>
              <a:rPr lang="es-CL" sz="2400" dirty="0" smtClean="0">
                <a:latin typeface="+mj-lt"/>
              </a:rPr>
              <a:t>indexadas.</a:t>
            </a:r>
          </a:p>
          <a:p>
            <a:pPr marL="0" indent="0" algn="just">
              <a:buNone/>
            </a:pPr>
            <a:endParaRPr lang="es-CL" sz="1000" dirty="0" smtClean="0">
              <a:latin typeface="+mj-lt"/>
            </a:endParaRPr>
          </a:p>
          <a:p>
            <a:pPr algn="just"/>
            <a:r>
              <a:rPr lang="es-CL" sz="2400" dirty="0" smtClean="0">
                <a:latin typeface="+mj-lt"/>
              </a:rPr>
              <a:t>Consiste </a:t>
            </a:r>
            <a:r>
              <a:rPr lang="es-CL" sz="2400" dirty="0">
                <a:latin typeface="+mj-lt"/>
              </a:rPr>
              <a:t>en una serie de </a:t>
            </a:r>
            <a:r>
              <a:rPr lang="es-CL" sz="2400" b="1" dirty="0">
                <a:latin typeface="+mj-lt"/>
              </a:rPr>
              <a:t>talleres de formación y acompañamiento</a:t>
            </a:r>
            <a:r>
              <a:rPr lang="es-CL" sz="2400" dirty="0">
                <a:latin typeface="+mj-lt"/>
              </a:rPr>
              <a:t>,  que conducen a la estructuración de un artículo </a:t>
            </a:r>
            <a:r>
              <a:rPr lang="es-CL" sz="2400" dirty="0" smtClean="0">
                <a:latin typeface="+mj-lt"/>
              </a:rPr>
              <a:t>científico</a:t>
            </a:r>
          </a:p>
          <a:p>
            <a:pPr marL="0" indent="0" algn="just">
              <a:buNone/>
            </a:pPr>
            <a:endParaRPr lang="es-CL" sz="1000" dirty="0" smtClean="0">
              <a:latin typeface="+mj-lt"/>
            </a:endParaRPr>
          </a:p>
          <a:p>
            <a:pPr algn="just"/>
            <a:r>
              <a:rPr lang="es-CL" sz="2400" dirty="0" smtClean="0">
                <a:latin typeface="+mj-lt"/>
              </a:rPr>
              <a:t>Los </a:t>
            </a:r>
            <a:r>
              <a:rPr lang="es-CL" sz="2400" dirty="0">
                <a:latin typeface="+mj-lt"/>
              </a:rPr>
              <a:t>docentes participantes </a:t>
            </a:r>
            <a:r>
              <a:rPr lang="es-CL" sz="2400" dirty="0" smtClean="0">
                <a:latin typeface="+mj-lt"/>
              </a:rPr>
              <a:t>del acompañamiento, </a:t>
            </a:r>
            <a:r>
              <a:rPr lang="es-CL" sz="2400" dirty="0">
                <a:latin typeface="+mj-lt"/>
              </a:rPr>
              <a:t>podrán </a:t>
            </a:r>
            <a:r>
              <a:rPr lang="es-CL" sz="2400" b="1" dirty="0">
                <a:latin typeface="+mj-lt"/>
              </a:rPr>
              <a:t>certificar el curso como parte del Programa Permanente de Pedagogía Universitaria </a:t>
            </a:r>
            <a:r>
              <a:rPr lang="es-CL" sz="2400" dirty="0">
                <a:latin typeface="+mj-lt"/>
              </a:rPr>
              <a:t>(</a:t>
            </a:r>
            <a:r>
              <a:rPr lang="es-CL" sz="2400" dirty="0" smtClean="0">
                <a:latin typeface="+mj-lt"/>
              </a:rPr>
              <a:t>PPPU-ADPT), con un total de 72 </a:t>
            </a:r>
            <a:r>
              <a:rPr lang="es-CL" sz="2400" dirty="0">
                <a:latin typeface="+mj-lt"/>
              </a:rPr>
              <a:t>horas </a:t>
            </a:r>
            <a:r>
              <a:rPr lang="es-CL" sz="2400" dirty="0" smtClean="0">
                <a:latin typeface="+mj-lt"/>
              </a:rPr>
              <a:t>(</a:t>
            </a:r>
            <a:r>
              <a:rPr lang="es-CL" sz="2400" dirty="0">
                <a:latin typeface="+mj-lt"/>
              </a:rPr>
              <a:t>22 presenciales y 50 trabajo autónomo)</a:t>
            </a:r>
          </a:p>
          <a:p>
            <a:endParaRPr lang="es-CL" sz="2400" dirty="0">
              <a:latin typeface="+mj-lt"/>
            </a:endParaRPr>
          </a:p>
          <a:p>
            <a:endParaRPr lang="es-CL" sz="2000" dirty="0"/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47874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49" y="744279"/>
            <a:ext cx="7962457" cy="4529470"/>
          </a:xfrm>
        </p:spPr>
        <p:txBody>
          <a:bodyPr>
            <a:noAutofit/>
          </a:bodyPr>
          <a:lstStyle/>
          <a:p>
            <a:pPr lvl="0"/>
            <a:r>
              <a:rPr lang="es-CL" sz="2000" b="1" dirty="0" smtClean="0"/>
              <a:t>		</a:t>
            </a:r>
            <a:br>
              <a:rPr lang="es-CL" sz="2000" b="1" dirty="0" smtClean="0"/>
            </a:br>
            <a:r>
              <a:rPr lang="es-CL" sz="2000" b="1" dirty="0"/>
              <a:t/>
            </a:r>
            <a:br>
              <a:rPr lang="es-CL" sz="2000" b="1" dirty="0"/>
            </a:br>
            <a:r>
              <a:rPr lang="es-CL" sz="2000" b="1" dirty="0"/>
              <a:t>	</a:t>
            </a:r>
            <a:r>
              <a:rPr lang="es-CL" sz="2000" b="1" dirty="0" smtClean="0"/>
              <a:t>		</a:t>
            </a:r>
            <a:r>
              <a:rPr lang="es-CL" sz="3200" b="1" dirty="0" smtClean="0"/>
              <a:t>INTRODUCCIÓN</a:t>
            </a:r>
            <a:r>
              <a:rPr lang="es-CL" sz="2000" b="1" dirty="0" smtClean="0"/>
              <a:t/>
            </a:r>
            <a:br>
              <a:rPr lang="es-CL" sz="2000" b="1" dirty="0" smtClean="0"/>
            </a:br>
            <a:r>
              <a:rPr lang="es-CL" sz="2000" b="1" dirty="0"/>
              <a:t/>
            </a:r>
            <a:br>
              <a:rPr lang="es-CL" sz="2000" b="1" dirty="0"/>
            </a:br>
            <a:r>
              <a:rPr lang="es-CL" sz="2000" b="1" dirty="0" smtClean="0"/>
              <a:t>                                        </a:t>
            </a:r>
            <a:r>
              <a:rPr lang="es-CL" sz="2400" b="1" dirty="0" smtClean="0">
                <a:solidFill>
                  <a:srgbClr val="000090"/>
                </a:solidFill>
              </a:rPr>
              <a:t/>
            </a:r>
            <a:br>
              <a:rPr lang="es-CL" sz="2400" b="1" dirty="0" smtClean="0">
                <a:solidFill>
                  <a:srgbClr val="000090"/>
                </a:solidFill>
              </a:rPr>
            </a:br>
            <a:r>
              <a:rPr lang="es-CL" sz="2400" dirty="0" smtClean="0"/>
              <a:t>Objetivos </a:t>
            </a:r>
            <a:r>
              <a:rPr lang="es-CL" sz="2400" b="1" dirty="0"/>
              <a:t>P</a:t>
            </a:r>
            <a:r>
              <a:rPr lang="es-CL" sz="2400" b="1" dirty="0" smtClean="0"/>
              <a:t>olítica </a:t>
            </a:r>
            <a:r>
              <a:rPr lang="es-CL" sz="2400" b="1" dirty="0" smtClean="0"/>
              <a:t>de Investigación en Docencia</a:t>
            </a:r>
            <a:r>
              <a:rPr lang="es-CL" sz="2400" dirty="0" smtClean="0"/>
              <a:t> en la </a:t>
            </a:r>
            <a:r>
              <a:rPr lang="es-CL" sz="2400" b="1" dirty="0" smtClean="0"/>
              <a:t>UBB</a:t>
            </a:r>
            <a:r>
              <a:rPr lang="es-CL" sz="2400" dirty="0" smtClean="0"/>
              <a:t>(DIUBB):</a:t>
            </a:r>
            <a:r>
              <a:rPr lang="es-CL" sz="2400" b="1" dirty="0" smtClean="0"/>
              <a:t/>
            </a:r>
            <a:br>
              <a:rPr lang="es-CL" sz="2400" b="1" dirty="0" smtClean="0"/>
            </a:br>
            <a:r>
              <a:rPr lang="es-CL" sz="2400" b="1" dirty="0"/>
              <a:t/>
            </a:r>
            <a:br>
              <a:rPr lang="es-CL" sz="2400" b="1" dirty="0"/>
            </a:br>
            <a:r>
              <a:rPr lang="es-CL" sz="2400" b="1" dirty="0" smtClean="0"/>
              <a:t>- </a:t>
            </a:r>
            <a:r>
              <a:rPr lang="es-CL" sz="2400" dirty="0" smtClean="0"/>
              <a:t>Incentivar </a:t>
            </a:r>
            <a:r>
              <a:rPr lang="es-CL" sz="2400" dirty="0"/>
              <a:t>y respaldar el estudio y análisis del impacto de prácticas e innovaciones generadas en el aula. 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- Contribuir </a:t>
            </a:r>
            <a:r>
              <a:rPr lang="es-CL" sz="2400" dirty="0"/>
              <a:t>al desarrollo de conocimiento que permita la implementación de prácticas docentes innovadoras en concordancia con el Modelo Educativo</a:t>
            </a:r>
            <a:r>
              <a:rPr lang="es-CL" sz="2400" dirty="0" smtClean="0"/>
              <a:t>.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- Fomentar </a:t>
            </a:r>
            <a:r>
              <a:rPr lang="es-CL" sz="2400" dirty="0"/>
              <a:t>la creación de </a:t>
            </a:r>
            <a:r>
              <a:rPr lang="es-CL" sz="2400" dirty="0" smtClean="0"/>
              <a:t>equipos </a:t>
            </a:r>
            <a:r>
              <a:rPr lang="es-CL" sz="2400" dirty="0" smtClean="0"/>
              <a:t>de </a:t>
            </a:r>
            <a:r>
              <a:rPr lang="es-CL" sz="2400" dirty="0"/>
              <a:t>investigación que favorezcan el mejoramiento de la enseñanza universitaria.</a:t>
            </a:r>
            <a:br>
              <a:rPr lang="es-CL" sz="2400" dirty="0"/>
            </a:br>
            <a:r>
              <a:rPr lang="es-CL" sz="2400" b="1" dirty="0" smtClean="0"/>
              <a:t/>
            </a:r>
            <a:br>
              <a:rPr lang="es-CL" sz="2400" b="1" dirty="0" smtClean="0"/>
            </a:br>
            <a:r>
              <a:rPr lang="es-CL" sz="2000" b="1" dirty="0"/>
              <a:t/>
            </a:r>
            <a:br>
              <a:rPr lang="es-CL" sz="2000" b="1" dirty="0"/>
            </a:b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19400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9739" y="269433"/>
            <a:ext cx="6282513" cy="1325563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>Propuesta Acompañamiento a Núcleos Investigación</a:t>
            </a:r>
            <a:endParaRPr lang="es-CL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265814" y="3016101"/>
            <a:ext cx="1679945" cy="11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b="1" dirty="0" smtClean="0"/>
              <a:t>Taller de Metodología para elaboración de artículos</a:t>
            </a:r>
            <a:endParaRPr lang="es-CL" sz="1600" b="1" dirty="0"/>
          </a:p>
        </p:txBody>
      </p:sp>
      <p:sp>
        <p:nvSpPr>
          <p:cNvPr id="5" name="4 Flecha derecha"/>
          <p:cNvSpPr/>
          <p:nvPr/>
        </p:nvSpPr>
        <p:spPr>
          <a:xfrm>
            <a:off x="2030818" y="3338619"/>
            <a:ext cx="733647" cy="40403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"/>
          <p:cNvSpPr/>
          <p:nvPr/>
        </p:nvSpPr>
        <p:spPr>
          <a:xfrm>
            <a:off x="7212421" y="2989520"/>
            <a:ext cx="1229831" cy="1031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b="1" dirty="0" smtClean="0"/>
              <a:t>Publicación  </a:t>
            </a:r>
            <a:r>
              <a:rPr lang="es-CL" sz="1600" b="1" dirty="0"/>
              <a:t>a</a:t>
            </a:r>
            <a:r>
              <a:rPr lang="es-CL" sz="1600" b="1" dirty="0" smtClean="0"/>
              <a:t>rtículos científicos</a:t>
            </a:r>
            <a:endParaRPr lang="es-CL" sz="1600" b="1" dirty="0"/>
          </a:p>
        </p:txBody>
      </p:sp>
      <p:sp>
        <p:nvSpPr>
          <p:cNvPr id="7" name="6 Rectángulo"/>
          <p:cNvSpPr/>
          <p:nvPr/>
        </p:nvSpPr>
        <p:spPr>
          <a:xfrm>
            <a:off x="4933507" y="3017873"/>
            <a:ext cx="1327296" cy="1031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b="1" dirty="0" smtClean="0"/>
              <a:t>Seguimiento de Núcleos</a:t>
            </a:r>
            <a:endParaRPr lang="es-CL" sz="1600" b="1" dirty="0"/>
          </a:p>
        </p:txBody>
      </p:sp>
      <p:sp>
        <p:nvSpPr>
          <p:cNvPr id="8" name="7 Rectángulo"/>
          <p:cNvSpPr/>
          <p:nvPr/>
        </p:nvSpPr>
        <p:spPr>
          <a:xfrm>
            <a:off x="2838890" y="2998380"/>
            <a:ext cx="1229831" cy="1031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b="1" dirty="0" smtClean="0"/>
              <a:t>Formación de Núcleos </a:t>
            </a:r>
            <a:endParaRPr lang="es-CL" sz="1600" b="1" dirty="0"/>
          </a:p>
        </p:txBody>
      </p:sp>
      <p:sp>
        <p:nvSpPr>
          <p:cNvPr id="9" name="8 Flecha derecha"/>
          <p:cNvSpPr/>
          <p:nvPr/>
        </p:nvSpPr>
        <p:spPr>
          <a:xfrm>
            <a:off x="6388399" y="3303180"/>
            <a:ext cx="733647" cy="40403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derecha"/>
          <p:cNvSpPr/>
          <p:nvPr/>
        </p:nvSpPr>
        <p:spPr>
          <a:xfrm>
            <a:off x="4143152" y="3331533"/>
            <a:ext cx="733647" cy="40403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 redondeado"/>
          <p:cNvSpPr/>
          <p:nvPr/>
        </p:nvSpPr>
        <p:spPr>
          <a:xfrm>
            <a:off x="4933508" y="4667692"/>
            <a:ext cx="1454892" cy="9895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Proceso  de evaluación y monitoreo de Artículos</a:t>
            </a:r>
            <a:endParaRPr lang="es-CL" sz="14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35937" y="1768549"/>
            <a:ext cx="1339700" cy="7655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Proyectos de Innovación en Docencia</a:t>
            </a:r>
            <a:endParaRPr lang="es-CL" sz="1400" dirty="0"/>
          </a:p>
        </p:txBody>
      </p:sp>
      <p:cxnSp>
        <p:nvCxnSpPr>
          <p:cNvPr id="16" name="15 Conector recto de flecha"/>
          <p:cNvCxnSpPr>
            <a:stCxn id="12" idx="2"/>
          </p:cNvCxnSpPr>
          <p:nvPr/>
        </p:nvCxnSpPr>
        <p:spPr>
          <a:xfrm flipH="1">
            <a:off x="1004779" y="2534093"/>
            <a:ext cx="101008" cy="455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2312584" y="4667693"/>
            <a:ext cx="1228058" cy="7655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Acreditación Pregrado</a:t>
            </a:r>
            <a:endParaRPr lang="es-CL" sz="1400" dirty="0"/>
          </a:p>
        </p:txBody>
      </p:sp>
      <p:cxnSp>
        <p:nvCxnSpPr>
          <p:cNvPr id="19" name="18 Conector recto de flecha"/>
          <p:cNvCxnSpPr>
            <a:stCxn id="8" idx="2"/>
            <a:endCxn id="17" idx="0"/>
          </p:cNvCxnSpPr>
          <p:nvPr/>
        </p:nvCxnSpPr>
        <p:spPr>
          <a:xfrm flipH="1">
            <a:off x="2926613" y="4029738"/>
            <a:ext cx="527193" cy="637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7" idx="2"/>
          </p:cNvCxnSpPr>
          <p:nvPr/>
        </p:nvCxnSpPr>
        <p:spPr>
          <a:xfrm flipH="1">
            <a:off x="5518299" y="4049231"/>
            <a:ext cx="78856" cy="618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64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5823" y="386391"/>
            <a:ext cx="6792876" cy="804455"/>
          </a:xfrm>
        </p:spPr>
        <p:txBody>
          <a:bodyPr>
            <a:normAutofit/>
          </a:bodyPr>
          <a:lstStyle/>
          <a:p>
            <a:r>
              <a:rPr lang="es-CL" sz="3600" b="1" dirty="0" smtClean="0"/>
              <a:t>Plan de formación y seguimiento</a:t>
            </a:r>
            <a:endParaRPr lang="es-CL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78959"/>
              </p:ext>
            </p:extLst>
          </p:nvPr>
        </p:nvGraphicFramePr>
        <p:xfrm>
          <a:off x="191387" y="1244009"/>
          <a:ext cx="8867552" cy="3838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doblada hacia arriba"/>
          <p:cNvSpPr/>
          <p:nvPr/>
        </p:nvSpPr>
        <p:spPr>
          <a:xfrm rot="5400000">
            <a:off x="4065622" y="2011220"/>
            <a:ext cx="2030821" cy="6121697"/>
          </a:xfrm>
          <a:prstGeom prst="bent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211571" y="5401340"/>
            <a:ext cx="55501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/>
              <a:t>Talleres complementarios de acuerdo a necesidades de los núcleos</a:t>
            </a:r>
            <a:endParaRPr lang="es-CL" sz="1500" b="1" dirty="0"/>
          </a:p>
        </p:txBody>
      </p:sp>
    </p:spTree>
    <p:extLst>
      <p:ext uri="{BB962C8B-B14F-4D97-AF65-F5344CB8AC3E}">
        <p14:creationId xmlns:p14="http://schemas.microsoft.com/office/powerpoint/2010/main" val="29543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20577"/>
            <a:ext cx="7886700" cy="1325563"/>
          </a:xfrm>
        </p:spPr>
        <p:txBody>
          <a:bodyPr>
            <a:normAutofit/>
          </a:bodyPr>
          <a:lstStyle/>
          <a:p>
            <a:r>
              <a:rPr lang="es-CL" sz="3600" b="1" dirty="0" smtClean="0"/>
              <a:t>		</a:t>
            </a:r>
            <a:r>
              <a:rPr lang="es-CL" sz="2800" b="1" dirty="0" smtClean="0"/>
              <a:t>AVANCES CURSO 2016</a:t>
            </a:r>
            <a:endParaRPr lang="es-CL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1" y="1410938"/>
            <a:ext cx="8505824" cy="4351338"/>
          </a:xfrm>
        </p:spPr>
        <p:txBody>
          <a:bodyPr>
            <a:noAutofit/>
          </a:bodyPr>
          <a:lstStyle/>
          <a:p>
            <a:r>
              <a:rPr lang="es-CL" sz="2400" dirty="0" smtClean="0"/>
              <a:t>Primera jornada de 19 y 20 de mayo, participó un total de 64 docentes.</a:t>
            </a:r>
          </a:p>
          <a:p>
            <a:pPr marL="0" indent="0">
              <a:buNone/>
            </a:pPr>
            <a:endParaRPr lang="es-CL" sz="1000" dirty="0"/>
          </a:p>
          <a:p>
            <a:r>
              <a:rPr lang="es-CL" sz="2400" b="1" dirty="0" smtClean="0"/>
              <a:t>Fechas </a:t>
            </a:r>
            <a:r>
              <a:rPr lang="es-CL" sz="2400" b="1" dirty="0"/>
              <a:t>de </a:t>
            </a:r>
            <a:r>
              <a:rPr lang="es-CL" sz="2400" b="1" dirty="0" smtClean="0"/>
              <a:t>Próximos Talleres</a:t>
            </a:r>
            <a:r>
              <a:rPr lang="es-CL" sz="24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CL" sz="2400" dirty="0"/>
              <a:t>Sede Concepción: </a:t>
            </a:r>
            <a:r>
              <a:rPr lang="es-CL" sz="2400" dirty="0" smtClean="0"/>
              <a:t>7 de julio, 11 </a:t>
            </a:r>
            <a:r>
              <a:rPr lang="es-CL" sz="2400" dirty="0"/>
              <a:t>de agosto, 8 de septiembre, 20 octubre, 17 noviembre.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CL" sz="2400" dirty="0"/>
              <a:t>Sede Chillán: </a:t>
            </a:r>
            <a:r>
              <a:rPr lang="es-CL" sz="2400" dirty="0" smtClean="0"/>
              <a:t>8 </a:t>
            </a:r>
            <a:r>
              <a:rPr lang="es-CL" sz="2400" dirty="0"/>
              <a:t>de julio, </a:t>
            </a:r>
            <a:r>
              <a:rPr lang="es-CL" sz="2400" dirty="0" smtClean="0"/>
              <a:t>12 </a:t>
            </a:r>
            <a:r>
              <a:rPr lang="es-CL" sz="2400" dirty="0"/>
              <a:t>de agosto, 9 de septiembre, 21 octubre, 18 </a:t>
            </a:r>
            <a:r>
              <a:rPr lang="es-CL" sz="2400" dirty="0" smtClean="0"/>
              <a:t>noviembre.</a:t>
            </a:r>
            <a:endParaRPr lang="es-CL" sz="2400" dirty="0"/>
          </a:p>
          <a:p>
            <a:endParaRPr lang="es-CL" sz="1000" dirty="0"/>
          </a:p>
          <a:p>
            <a:r>
              <a:rPr lang="es-CL" sz="2400" b="1" dirty="0"/>
              <a:t>Horarios: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2400" dirty="0"/>
              <a:t>Primer taller: una jornada </a:t>
            </a:r>
            <a:r>
              <a:rPr lang="es-CL" sz="2400" dirty="0" smtClean="0"/>
              <a:t>completa.</a:t>
            </a:r>
            <a:endParaRPr lang="es-C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2400" dirty="0" smtClean="0"/>
              <a:t>Siguientes 4 talleres</a:t>
            </a:r>
            <a:r>
              <a:rPr lang="es-CL" sz="2400" dirty="0"/>
              <a:t>: media jornada.</a:t>
            </a:r>
          </a:p>
        </p:txBody>
      </p:sp>
    </p:spTree>
    <p:extLst>
      <p:ext uri="{BB962C8B-B14F-4D97-AF65-F5344CB8AC3E}">
        <p14:creationId xmlns:p14="http://schemas.microsoft.com/office/powerpoint/2010/main" val="414580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53599" y="1599062"/>
            <a:ext cx="7967117" cy="1646331"/>
          </a:xfrm>
        </p:spPr>
        <p:txBody>
          <a:bodyPr>
            <a:noAutofit/>
          </a:bodyPr>
          <a:lstStyle/>
          <a:p>
            <a:r>
              <a:rPr lang="es-CL" sz="4000" b="1" dirty="0" smtClean="0"/>
              <a:t>GRACIAS </a:t>
            </a:r>
            <a:br>
              <a:rPr lang="es-CL" sz="4000" b="1" dirty="0" smtClean="0"/>
            </a:br>
            <a:r>
              <a:rPr lang="es-CL" sz="2800" b="1" dirty="0" smtClean="0"/>
              <a:t/>
            </a:r>
            <a:br>
              <a:rPr lang="es-CL" sz="2800" b="1" dirty="0" smtClean="0"/>
            </a:br>
            <a:r>
              <a:rPr lang="es-CL" sz="2800" b="1" dirty="0" smtClean="0"/>
              <a:t>Investigación </a:t>
            </a:r>
            <a:r>
              <a:rPr lang="es-CL" sz="2800" b="1" dirty="0" smtClean="0"/>
              <a:t>en Docencia Universitaria </a:t>
            </a:r>
            <a:br>
              <a:rPr lang="es-CL" sz="2800" b="1" dirty="0" smtClean="0"/>
            </a:br>
            <a:r>
              <a:rPr lang="es-CL" sz="2800" b="1" i="1" dirty="0" smtClean="0"/>
              <a:t>Universidad del Bío-Bío</a:t>
            </a:r>
            <a:endParaRPr lang="es-CL" sz="28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652758"/>
            <a:ext cx="6464206" cy="17350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dirty="0" smtClean="0"/>
              <a:t>Dirección de Docencia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dirty="0" smtClean="0"/>
              <a:t>Dirección de Investigación</a:t>
            </a:r>
          </a:p>
          <a:p>
            <a:r>
              <a:rPr lang="es-CL" i="1" dirty="0" smtClean="0"/>
              <a:t>Junio</a:t>
            </a:r>
            <a:r>
              <a:rPr lang="es-CL" dirty="0" smtClean="0"/>
              <a:t> </a:t>
            </a:r>
            <a:r>
              <a:rPr lang="es-CL" sz="2000" i="1" dirty="0" smtClean="0"/>
              <a:t>de 2016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998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		</a:t>
            </a:r>
            <a:r>
              <a:rPr lang="es-CL" sz="3200" b="1" dirty="0" smtClean="0"/>
              <a:t>EJES TEMÁTICOS</a:t>
            </a:r>
            <a:endParaRPr lang="es-CL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7832" y="1444625"/>
            <a:ext cx="7886700" cy="33099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400" dirty="0"/>
          </a:p>
          <a:p>
            <a:pPr marL="514350" lvl="0" indent="-514350">
              <a:buFont typeface="+mj-lt"/>
              <a:buAutoNum type="arabicPeriod"/>
            </a:pPr>
            <a:r>
              <a:rPr lang="es-CL" sz="3200" dirty="0">
                <a:latin typeface="+mj-lt"/>
              </a:rPr>
              <a:t>Estrategias y metodologías docentes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L" sz="3200" dirty="0" smtClean="0">
                <a:latin typeface="+mj-lt"/>
              </a:rPr>
              <a:t>Logros </a:t>
            </a:r>
            <a:r>
              <a:rPr lang="es-CL" sz="3200" dirty="0">
                <a:latin typeface="+mj-lt"/>
              </a:rPr>
              <a:t>de aprendizaje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L" sz="3200" dirty="0" smtClean="0">
                <a:latin typeface="+mj-lt"/>
              </a:rPr>
              <a:t>Uso </a:t>
            </a:r>
            <a:r>
              <a:rPr lang="es-CL" sz="3200" dirty="0">
                <a:latin typeface="+mj-lt"/>
              </a:rPr>
              <a:t>de </a:t>
            </a:r>
            <a:r>
              <a:rPr lang="es-CL" sz="3200" dirty="0" smtClean="0">
                <a:latin typeface="+mj-lt"/>
              </a:rPr>
              <a:t>TIC’s</a:t>
            </a:r>
            <a:endParaRPr lang="es-CL" sz="3200" dirty="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CL" sz="3200" dirty="0" smtClean="0">
                <a:latin typeface="+mj-lt"/>
              </a:rPr>
              <a:t>Perfil </a:t>
            </a:r>
            <a:r>
              <a:rPr lang="es-CL" sz="3200" dirty="0">
                <a:latin typeface="+mj-lt"/>
              </a:rPr>
              <a:t>de los estudiantes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L" sz="3200" dirty="0" smtClean="0">
                <a:latin typeface="+mj-lt"/>
              </a:rPr>
              <a:t>Sistemas </a:t>
            </a:r>
            <a:r>
              <a:rPr lang="es-CL" sz="3200" dirty="0">
                <a:latin typeface="+mj-lt"/>
              </a:rPr>
              <a:t>de evaluación de los aprendizajes.</a:t>
            </a: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58815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735" y="226586"/>
            <a:ext cx="7886700" cy="1325563"/>
          </a:xfrm>
        </p:spPr>
        <p:txBody>
          <a:bodyPr>
            <a:normAutofit/>
          </a:bodyPr>
          <a:lstStyle/>
          <a:p>
            <a:r>
              <a:rPr lang="es-CL" sz="3600" b="1" dirty="0" smtClean="0"/>
              <a:t>		</a:t>
            </a:r>
            <a:r>
              <a:rPr lang="es-CL" sz="3200" b="1" dirty="0" smtClean="0"/>
              <a:t>RESULTADOS ESPERADOS</a:t>
            </a:r>
            <a:endParaRPr lang="es-CL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1180" y="1853673"/>
            <a:ext cx="7886700" cy="242739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L" sz="2600" dirty="0">
                <a:latin typeface="+mj-lt"/>
              </a:rPr>
              <a:t>El principal resultado que se espera </a:t>
            </a:r>
            <a:r>
              <a:rPr lang="es-CL" sz="2600" dirty="0" smtClean="0">
                <a:latin typeface="+mj-lt"/>
              </a:rPr>
              <a:t>con el desarrollo de la investigación </a:t>
            </a:r>
            <a:r>
              <a:rPr lang="es-CL" sz="2600" dirty="0">
                <a:latin typeface="+mj-lt"/>
              </a:rPr>
              <a:t>en docencia, es </a:t>
            </a:r>
            <a:r>
              <a:rPr lang="es-CL" sz="2600" b="1" dirty="0">
                <a:latin typeface="+mj-lt"/>
              </a:rPr>
              <a:t>contribuir a la reflexión de los docentes </a:t>
            </a:r>
            <a:r>
              <a:rPr lang="es-CL" sz="2600" b="1" dirty="0" smtClean="0">
                <a:latin typeface="+mj-lt"/>
              </a:rPr>
              <a:t>entorno a su práctica en el aula </a:t>
            </a:r>
            <a:r>
              <a:rPr lang="es-CL" sz="2600" dirty="0" smtClean="0">
                <a:latin typeface="+mj-lt"/>
              </a:rPr>
              <a:t>y </a:t>
            </a:r>
            <a:r>
              <a:rPr lang="es-CL" sz="2600" b="1" dirty="0" smtClean="0">
                <a:latin typeface="+mj-lt"/>
              </a:rPr>
              <a:t>los procesos </a:t>
            </a:r>
            <a:r>
              <a:rPr lang="es-CL" sz="2600" b="1" dirty="0">
                <a:latin typeface="+mj-lt"/>
              </a:rPr>
              <a:t>de enseñanza-</a:t>
            </a:r>
            <a:r>
              <a:rPr lang="es-CL" sz="2600" b="1" dirty="0" smtClean="0">
                <a:latin typeface="+mj-lt"/>
              </a:rPr>
              <a:t>aprendizaje</a:t>
            </a:r>
            <a:r>
              <a:rPr lang="es-CL" sz="2600" dirty="0" smtClean="0">
                <a:latin typeface="+mj-lt"/>
              </a:rPr>
              <a:t>, con la finalidad de generar </a:t>
            </a:r>
            <a:r>
              <a:rPr lang="es-CL" sz="2600" b="1" dirty="0" smtClean="0">
                <a:latin typeface="+mj-lt"/>
              </a:rPr>
              <a:t>conocimiento transferible</a:t>
            </a:r>
            <a:r>
              <a:rPr lang="es-CL" sz="2600" dirty="0" smtClean="0">
                <a:latin typeface="+mj-lt"/>
              </a:rPr>
              <a:t> y contribuir </a:t>
            </a:r>
            <a:r>
              <a:rPr lang="es-CL" sz="2600" dirty="0">
                <a:latin typeface="+mj-lt"/>
              </a:rPr>
              <a:t>con ello al </a:t>
            </a:r>
            <a:r>
              <a:rPr lang="es-CL" sz="2600" b="1" dirty="0" smtClean="0">
                <a:latin typeface="+mj-lt"/>
              </a:rPr>
              <a:t>desarrollo y fortalecimiento del perfil </a:t>
            </a:r>
            <a:r>
              <a:rPr lang="es-CL" sz="2600" b="1" dirty="0" smtClean="0">
                <a:latin typeface="+mj-lt"/>
              </a:rPr>
              <a:t>como docente </a:t>
            </a:r>
            <a:r>
              <a:rPr lang="es-CL" sz="2600" dirty="0" smtClean="0">
                <a:latin typeface="+mj-lt"/>
              </a:rPr>
              <a:t>de la Universidad del Bío-Bío</a:t>
            </a:r>
            <a:endParaRPr lang="es-CL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768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6834" y="365126"/>
            <a:ext cx="7354766" cy="514105"/>
          </a:xfrm>
        </p:spPr>
        <p:txBody>
          <a:bodyPr>
            <a:noAutofit/>
          </a:bodyPr>
          <a:lstStyle/>
          <a:p>
            <a:r>
              <a:rPr lang="es-CL" sz="2800" b="1" dirty="0" smtClean="0"/>
              <a:t>Contexto de la Investigación en Docencia UBB</a:t>
            </a:r>
            <a:endParaRPr lang="es-CL" sz="2800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100794"/>
              </p:ext>
            </p:extLst>
          </p:nvPr>
        </p:nvGraphicFramePr>
        <p:xfrm>
          <a:off x="570033" y="1041992"/>
          <a:ext cx="8244357" cy="4889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610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40373" y="1404791"/>
            <a:ext cx="7886700" cy="303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Acreditación de carreras</a:t>
            </a: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2800" b="1" i="1" dirty="0" smtClean="0"/>
              <a:t>NUEVOS CRITERIOS CNA</a:t>
            </a:r>
            <a:br>
              <a:rPr lang="es-CL" sz="2800" b="1" i="1" dirty="0" smtClean="0"/>
            </a:br>
            <a:r>
              <a:rPr lang="es-CL" sz="3200" dirty="0"/>
              <a:t/>
            </a:r>
            <a:br>
              <a:rPr lang="es-CL" sz="3200" dirty="0"/>
            </a:br>
            <a:r>
              <a:rPr lang="es-CL" sz="2400" dirty="0" smtClean="0"/>
              <a:t>“</a:t>
            </a:r>
            <a:r>
              <a:rPr lang="es-CL" sz="2400" b="1" i="1" dirty="0" smtClean="0"/>
              <a:t>Criterios </a:t>
            </a:r>
            <a:r>
              <a:rPr lang="es-CL" sz="2400" b="1" i="1" dirty="0"/>
              <a:t>de evaluación para carreras profesionales con licenciatura y programas de </a:t>
            </a:r>
            <a:r>
              <a:rPr lang="es-CL" sz="2400" b="1" i="1" dirty="0" smtClean="0"/>
              <a:t>asignatura</a:t>
            </a:r>
            <a:r>
              <a:rPr lang="es-CL" sz="2400" dirty="0" smtClean="0"/>
              <a:t>” </a:t>
            </a:r>
            <a:br>
              <a:rPr lang="es-CL" sz="2400" dirty="0" smtClean="0"/>
            </a:br>
            <a:r>
              <a:rPr lang="es-CL" sz="2400" dirty="0" smtClean="0"/>
              <a:t>(CNA, resolución </a:t>
            </a:r>
            <a:r>
              <a:rPr lang="es-CL" sz="2400" dirty="0"/>
              <a:t>exenta </a:t>
            </a:r>
            <a:r>
              <a:rPr lang="es-CL" sz="2400" dirty="0" smtClean="0"/>
              <a:t>N°DJ-009-4, vigencia 14-08-2016)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02869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6186" y="1148862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endParaRPr lang="es-CL" sz="2000" b="1" dirty="0" smtClean="0"/>
          </a:p>
          <a:p>
            <a:pPr marL="0" indent="0">
              <a:buNone/>
            </a:pPr>
            <a:endParaRPr lang="es-CL" sz="1800" i="1" dirty="0"/>
          </a:p>
        </p:txBody>
      </p:sp>
      <p:sp>
        <p:nvSpPr>
          <p:cNvPr id="5" name="4 Rectángulo"/>
          <p:cNvSpPr/>
          <p:nvPr/>
        </p:nvSpPr>
        <p:spPr>
          <a:xfrm>
            <a:off x="361507" y="145284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b="1" i="1" dirty="0" smtClean="0"/>
              <a:t>	</a:t>
            </a:r>
            <a:r>
              <a:rPr lang="es-CL" sz="2400" b="1" i="1" dirty="0" smtClean="0"/>
              <a:t>CRITERIO N°10</a:t>
            </a:r>
            <a:r>
              <a:rPr lang="es-CL" sz="2400" b="1" i="1" dirty="0"/>
              <a:t>: </a:t>
            </a:r>
            <a:endParaRPr lang="es-CL" sz="2400" b="1" i="1" dirty="0" smtClean="0"/>
          </a:p>
          <a:p>
            <a:pPr algn="ctr"/>
            <a:r>
              <a:rPr lang="es-CL" sz="2400" b="1" i="1" dirty="0" smtClean="0"/>
              <a:t>	     CREACION  </a:t>
            </a:r>
            <a:r>
              <a:rPr lang="es-CL" sz="2400" b="1" i="1" dirty="0"/>
              <a:t>E  INVESTIGACION  FORMATIVA  POR  EL  </a:t>
            </a:r>
            <a:r>
              <a:rPr lang="es-CL" sz="2400" b="1" i="1" dirty="0" smtClean="0"/>
              <a:t>         CUERPO DOCENTE.</a:t>
            </a:r>
          </a:p>
          <a:p>
            <a:endParaRPr lang="es-CL" b="1" i="1" dirty="0" smtClean="0"/>
          </a:p>
          <a:p>
            <a:r>
              <a:rPr lang="es-CL" sz="2200" b="1" i="1" dirty="0" smtClean="0"/>
              <a:t>10</a:t>
            </a:r>
            <a:r>
              <a:rPr lang="es-CL" sz="2200" i="1" dirty="0" smtClean="0"/>
              <a:t>. </a:t>
            </a:r>
            <a:r>
              <a:rPr lang="es-CL" sz="2200" b="1" i="1" dirty="0" smtClean="0"/>
              <a:t>La unidad, carrera o programa promueve, incentiva, gestiona y verifica que entre sus docentes se desarrollen trabajos y estudios que impacten positivamente la teoría y la práctica de la enseñanza</a:t>
            </a:r>
            <a:r>
              <a:rPr lang="es-CL" sz="2200" i="1" dirty="0" smtClean="0"/>
              <a:t>, en forma consistente con la misión y visión institucional. </a:t>
            </a:r>
          </a:p>
          <a:p>
            <a:endParaRPr lang="es-CL" sz="2200" dirty="0" smtClean="0"/>
          </a:p>
          <a:p>
            <a:r>
              <a:rPr lang="es-CL" sz="2200" b="1" i="1" dirty="0" smtClean="0"/>
              <a:t>10. a</a:t>
            </a:r>
            <a:r>
              <a:rPr lang="es-CL" sz="2200" i="1" dirty="0" smtClean="0"/>
              <a:t>. </a:t>
            </a:r>
            <a:r>
              <a:rPr lang="es-CL" sz="2200" b="1" i="1" dirty="0" smtClean="0"/>
              <a:t>La unidad que imparte la carrera o programa promueve, incentiva, gestiona y verifica que sus docentes generen, publiquen o expongan trabajos y estudios conducentes a mejorar la docencia </a:t>
            </a:r>
            <a:r>
              <a:rPr lang="es-CL" sz="2200" i="1" dirty="0" smtClean="0"/>
              <a:t>en la consecución del perfil de egreso. </a:t>
            </a:r>
          </a:p>
          <a:p>
            <a:endParaRPr lang="es-CL" sz="2200" i="1" dirty="0" smtClean="0"/>
          </a:p>
          <a:p>
            <a:r>
              <a:rPr lang="es-CL" sz="2200" i="1" dirty="0" smtClean="0"/>
              <a:t>Los trabajos académicos pueden corresponder a: </a:t>
            </a:r>
            <a:endParaRPr lang="es-CL" sz="2200" dirty="0" smtClean="0"/>
          </a:p>
          <a:p>
            <a:r>
              <a:rPr lang="es-CL" sz="2200" b="1" i="1" dirty="0" smtClean="0"/>
              <a:t>i. Elaboración de materiales de enseñanza </a:t>
            </a:r>
            <a:r>
              <a:rPr lang="es-CL" sz="2200" i="1" dirty="0" smtClean="0"/>
              <a:t>en las disciplinas propias de la carrera o programa.</a:t>
            </a:r>
            <a:endParaRPr lang="es-CL" sz="2200" dirty="0" smtClean="0"/>
          </a:p>
          <a:p>
            <a:endParaRPr lang="es-CL" sz="2000" i="1" dirty="0"/>
          </a:p>
        </p:txBody>
      </p:sp>
    </p:spTree>
    <p:extLst>
      <p:ext uri="{BB962C8B-B14F-4D97-AF65-F5344CB8AC3E}">
        <p14:creationId xmlns:p14="http://schemas.microsoft.com/office/powerpoint/2010/main" val="233418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282" y="1244009"/>
            <a:ext cx="7886700" cy="4815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200" b="1" i="1" dirty="0" smtClean="0"/>
              <a:t>ii</a:t>
            </a:r>
            <a:r>
              <a:rPr lang="es-CL" sz="2200" b="1" i="1" dirty="0"/>
              <a:t>.</a:t>
            </a:r>
            <a:r>
              <a:rPr lang="es-CL" sz="2200" i="1" dirty="0"/>
              <a:t> </a:t>
            </a:r>
            <a:r>
              <a:rPr lang="es-CL" sz="2200" b="1" i="1" dirty="0"/>
              <a:t>Aplicaciones que desarrollan nuevas tecnologías, procesos, herramientas y usos</a:t>
            </a:r>
            <a:r>
              <a:rPr lang="es-CL" sz="2200" i="1" dirty="0"/>
              <a:t>, explorando nuevos métodos de trabajo que tengan por objeto impactar la docencia en la disciplina respectiva. </a:t>
            </a:r>
          </a:p>
          <a:p>
            <a:endParaRPr lang="es-CL" sz="2200" i="1" dirty="0"/>
          </a:p>
          <a:p>
            <a:pPr marL="0" indent="0">
              <a:buNone/>
            </a:pPr>
            <a:r>
              <a:rPr lang="es-CL" sz="2200" b="1" i="1" dirty="0" smtClean="0"/>
              <a:t>10.b</a:t>
            </a:r>
            <a:r>
              <a:rPr lang="es-CL" sz="2200" i="1" dirty="0"/>
              <a:t>. </a:t>
            </a:r>
            <a:r>
              <a:rPr lang="es-CL" sz="2200" b="1" i="1" dirty="0"/>
              <a:t>Los docentes que en su conjunto constituyen el núcleo de alta dedicación y permanencia de la carrera o programa, </a:t>
            </a:r>
            <a:r>
              <a:rPr lang="es-CL" sz="2200" i="1" dirty="0"/>
              <a:t>han desarrollado, en los últimos 5 años, materiales educativos que contribuyen a la enseñanza en dicha carrera o programa. </a:t>
            </a:r>
            <a:endParaRPr lang="es-CL" sz="2200" dirty="0"/>
          </a:p>
          <a:p>
            <a:pPr marL="0" indent="0">
              <a:buNone/>
            </a:pPr>
            <a:endParaRPr lang="es-CL" sz="2200" b="1" i="1" dirty="0"/>
          </a:p>
          <a:p>
            <a:pPr marL="0" indent="0">
              <a:buNone/>
            </a:pPr>
            <a:r>
              <a:rPr lang="es-CL" sz="2200" b="1" i="1" dirty="0" smtClean="0"/>
              <a:t>10.c</a:t>
            </a:r>
            <a:r>
              <a:rPr lang="es-CL" sz="2200" b="1" i="1" dirty="0"/>
              <a:t>.</a:t>
            </a:r>
            <a:r>
              <a:rPr lang="es-CL" sz="2200" i="1" dirty="0"/>
              <a:t> </a:t>
            </a:r>
            <a:r>
              <a:rPr lang="es-CL" sz="2200" b="1" i="1" dirty="0"/>
              <a:t>La  unidad  a  cargo  de  la carrera  o  programa  mantiene  relaciones académicas con centros, grupos, redes o programas dedicados a la investigación formativa para mejorar la docencia </a:t>
            </a:r>
            <a:endParaRPr lang="es-CL" sz="2200" b="1" dirty="0"/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77288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5291" y="295532"/>
            <a:ext cx="6030057" cy="550984"/>
          </a:xfrm>
        </p:spPr>
        <p:txBody>
          <a:bodyPr>
            <a:noAutofit/>
          </a:bodyPr>
          <a:lstStyle/>
          <a:p>
            <a:r>
              <a:rPr lang="es-CL" sz="2800" b="1" dirty="0" smtClean="0"/>
              <a:t>Carreras UBB que comienzan proceso de acreditación con nuevos criterios</a:t>
            </a:r>
            <a:endParaRPr lang="es-CL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031" y="1307805"/>
            <a:ext cx="8428892" cy="4879787"/>
          </a:xfrm>
        </p:spPr>
        <p:txBody>
          <a:bodyPr numCol="3" spcCol="252000">
            <a:noAutofit/>
          </a:bodyPr>
          <a:lstStyle/>
          <a:p>
            <a:pPr marL="0" indent="0">
              <a:buNone/>
            </a:pPr>
            <a:r>
              <a:rPr lang="es-CL" sz="1900" b="1" dirty="0" smtClean="0"/>
              <a:t>Acreditación 2017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Ingeniería en Construcción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Pedagogía en Inglés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Pedagogía en Ciencias Naturales</a:t>
            </a:r>
          </a:p>
          <a:p>
            <a:pPr marL="0" indent="0">
              <a:buNone/>
            </a:pPr>
            <a:endParaRPr lang="es-CL" sz="1900" b="1" dirty="0" smtClean="0"/>
          </a:p>
          <a:p>
            <a:pPr marL="0" indent="0">
              <a:buNone/>
            </a:pPr>
            <a:endParaRPr lang="es-CL" sz="1900" b="1" dirty="0"/>
          </a:p>
          <a:p>
            <a:pPr marL="0" indent="0">
              <a:buNone/>
            </a:pPr>
            <a:r>
              <a:rPr lang="es-CL" sz="1900" b="1" dirty="0" smtClean="0"/>
              <a:t> </a:t>
            </a:r>
          </a:p>
          <a:p>
            <a:pPr marL="0" indent="0">
              <a:buNone/>
            </a:pPr>
            <a:endParaRPr lang="es-CL" sz="1900" b="1" dirty="0"/>
          </a:p>
          <a:p>
            <a:pPr marL="0" indent="0">
              <a:buNone/>
            </a:pPr>
            <a:endParaRPr lang="es-CL" sz="1900" b="1" dirty="0" smtClean="0"/>
          </a:p>
          <a:p>
            <a:pPr marL="0" indent="0">
              <a:buNone/>
            </a:pPr>
            <a:endParaRPr lang="es-CL" sz="1900" b="1" dirty="0" smtClean="0"/>
          </a:p>
          <a:p>
            <a:pPr marL="0" indent="0">
              <a:buNone/>
            </a:pPr>
            <a:endParaRPr lang="es-CL" sz="1900" b="1" dirty="0" smtClean="0"/>
          </a:p>
          <a:p>
            <a:pPr marL="0" indent="0">
              <a:buNone/>
            </a:pPr>
            <a:r>
              <a:rPr lang="es-CL" sz="1900" b="1" dirty="0" smtClean="0"/>
              <a:t>Acreditación 2018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Ingeniería Civil Informática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Pedagogía en Educación </a:t>
            </a:r>
            <a:r>
              <a:rPr lang="es-CL" sz="1900" dirty="0" err="1" smtClean="0"/>
              <a:t>Parvularia</a:t>
            </a:r>
            <a:endParaRPr lang="es-CL" sz="1900" dirty="0" smtClean="0"/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Pedagogía en Educación Física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Pedagogía en Educación Matemática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Psicología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Ingeniería Civil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Ingeniería Civil en Industrias de la Madera</a:t>
            </a:r>
          </a:p>
          <a:p>
            <a:pPr marL="0" indent="0">
              <a:buNone/>
            </a:pPr>
            <a:r>
              <a:rPr lang="es-CL" sz="1900" b="1" dirty="0" smtClean="0"/>
              <a:t>Acreditación 2019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Diseño Industrial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Contador Público y Auditor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Ingeniería en Alimentos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900" dirty="0" smtClean="0"/>
              <a:t>Ingeniería Estadística</a:t>
            </a:r>
          </a:p>
          <a:p>
            <a:pPr>
              <a:buFontTx/>
              <a:buChar char="-"/>
            </a:pPr>
            <a:endParaRPr lang="es-CL" sz="1900" dirty="0"/>
          </a:p>
        </p:txBody>
      </p:sp>
    </p:spTree>
    <p:extLst>
      <p:ext uri="{BB962C8B-B14F-4D97-AF65-F5344CB8AC3E}">
        <p14:creationId xmlns:p14="http://schemas.microsoft.com/office/powerpoint/2010/main" val="34611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3823</TotalTime>
  <Words>1005</Words>
  <Application>Microsoft Office PowerPoint</Application>
  <PresentationFormat>Carta (216 x 279 mm)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Investigación en Docencia Universitaria  Universidad del Bío-Bío</vt:lpstr>
      <vt:lpstr>       INTRODUCCIÓN                                           Objetivos Política de Investigación en Docencia en la UBB(DIUBB):  - Incentivar y respaldar el estudio y análisis del impacto de prácticas e innovaciones generadas en el aula.   - Contribuir al desarrollo de conocimiento que permita la implementación de prácticas docentes innovadoras en concordancia con el Modelo Educativo.  - Fomentar la creación de equipos de investigación que favorezcan el mejoramiento de la enseñanza universitaria.   </vt:lpstr>
      <vt:lpstr>  EJES TEMÁTICOS</vt:lpstr>
      <vt:lpstr>  RESULTADOS ESPERADOS</vt:lpstr>
      <vt:lpstr>Contexto de la Investigación en Docencia UBB</vt:lpstr>
      <vt:lpstr>Acreditación de carreras  NUEVOS CRITERIOS CNA  “Criterios de evaluación para carreras profesionales con licenciatura y programas de asignatura”  (CNA, resolución exenta N°DJ-009-4, vigencia 14-08-2016)</vt:lpstr>
      <vt:lpstr>Presentación de PowerPoint</vt:lpstr>
      <vt:lpstr>Presentación de PowerPoint</vt:lpstr>
      <vt:lpstr>Carreras UBB que comienzan proceso de acreditación con nuevos criterios</vt:lpstr>
      <vt:lpstr>SITUACIÓN ACTUAL INVESTIGACIÓN EN DOCENCIA EN UBB</vt:lpstr>
      <vt:lpstr>Acciones  realizadas al alero de Convenios de Desempeño</vt:lpstr>
      <vt:lpstr>Presentación de PowerPoint</vt:lpstr>
      <vt:lpstr>Departamentos que Desarrolla(ro)n Proyectos de Innovación en Docencia.</vt:lpstr>
      <vt:lpstr> FOCUS GROUP  (36 docentes)  Análisis de requerimientos de los Docentes respecto al desarrollo de la Investigación en Docencia Universitaria  en la UBB</vt:lpstr>
      <vt:lpstr>Presentación de PowerPoint</vt:lpstr>
      <vt:lpstr>Presentación de PowerPoint</vt:lpstr>
      <vt:lpstr>Fondos de Investigación Asociados a Docencia</vt:lpstr>
      <vt:lpstr> 2016  Programa de talleres para el acompañamiento a núcleos de investigación en docencia </vt:lpstr>
      <vt:lpstr>  Características del Programa</vt:lpstr>
      <vt:lpstr>Propuesta Acompañamiento a Núcleos Investigación</vt:lpstr>
      <vt:lpstr>Plan de formación y seguimiento</vt:lpstr>
      <vt:lpstr>  AVANCES CURSO 2016</vt:lpstr>
      <vt:lpstr>GRACIAS   Investigación en Docencia Universitaria  Universidad del Bío-Bío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 Durán Mendoza</dc:creator>
  <cp:lastModifiedBy>Flavio Valassina</cp:lastModifiedBy>
  <cp:revision>484</cp:revision>
  <dcterms:created xsi:type="dcterms:W3CDTF">2012-11-12T18:18:55Z</dcterms:created>
  <dcterms:modified xsi:type="dcterms:W3CDTF">2016-06-21T17:17:21Z</dcterms:modified>
</cp:coreProperties>
</file>